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4B630-EBF6-44E1-9435-0944C33D4443}" type="datetimeFigureOut">
              <a:rPr lang="pl-PL" smtClean="0"/>
              <a:t>2014-06-16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B548F-9CA0-49B6-8CBB-07009131AF59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4B630-EBF6-44E1-9435-0944C33D4443}" type="datetimeFigureOut">
              <a:rPr lang="pl-PL" smtClean="0"/>
              <a:t>2014-06-16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B548F-9CA0-49B6-8CBB-07009131AF5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4B630-EBF6-44E1-9435-0944C33D4443}" type="datetimeFigureOut">
              <a:rPr lang="pl-PL" smtClean="0"/>
              <a:t>2014-06-16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B548F-9CA0-49B6-8CBB-07009131AF5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4B630-EBF6-44E1-9435-0944C33D4443}" type="datetimeFigureOut">
              <a:rPr lang="pl-PL" smtClean="0"/>
              <a:t>2014-06-16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B548F-9CA0-49B6-8CBB-07009131AF59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4B630-EBF6-44E1-9435-0944C33D4443}" type="datetimeFigureOut">
              <a:rPr lang="pl-PL" smtClean="0"/>
              <a:t>2014-06-16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B548F-9CA0-49B6-8CBB-07009131AF5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4B630-EBF6-44E1-9435-0944C33D4443}" type="datetimeFigureOut">
              <a:rPr lang="pl-PL" smtClean="0"/>
              <a:t>2014-06-16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B548F-9CA0-49B6-8CBB-07009131AF59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4B630-EBF6-44E1-9435-0944C33D4443}" type="datetimeFigureOut">
              <a:rPr lang="pl-PL" smtClean="0"/>
              <a:t>2014-06-16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B548F-9CA0-49B6-8CBB-07009131AF59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4B630-EBF6-44E1-9435-0944C33D4443}" type="datetimeFigureOut">
              <a:rPr lang="pl-PL" smtClean="0"/>
              <a:t>2014-06-16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B548F-9CA0-49B6-8CBB-07009131AF5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4B630-EBF6-44E1-9435-0944C33D4443}" type="datetimeFigureOut">
              <a:rPr lang="pl-PL" smtClean="0"/>
              <a:t>2014-06-16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B548F-9CA0-49B6-8CBB-07009131AF5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4B630-EBF6-44E1-9435-0944C33D4443}" type="datetimeFigureOut">
              <a:rPr lang="pl-PL" smtClean="0"/>
              <a:t>2014-06-16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B548F-9CA0-49B6-8CBB-07009131AF5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4B630-EBF6-44E1-9435-0944C33D4443}" type="datetimeFigureOut">
              <a:rPr lang="pl-PL" smtClean="0"/>
              <a:t>2014-06-16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B548F-9CA0-49B6-8CBB-07009131AF59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6E4B630-EBF6-44E1-9435-0944C33D4443}" type="datetimeFigureOut">
              <a:rPr lang="pl-PL" smtClean="0"/>
              <a:t>2014-06-16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F1B548F-9CA0-49B6-8CBB-07009131AF59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pl-PL" dirty="0" smtClean="0">
                <a:latin typeface="Monotype Corsiva" panose="03010101010201010101" pitchFamily="66" charset="0"/>
              </a:rPr>
              <a:t>Dni Kultury, Nauki </a:t>
            </a:r>
            <a:r>
              <a:rPr lang="pl-PL" dirty="0" smtClean="0">
                <a:latin typeface="Monotype Corsiva" panose="03010101010201010101" pitchFamily="66" charset="0"/>
              </a:rPr>
              <a:t/>
            </a:r>
            <a:br>
              <a:rPr lang="pl-PL" dirty="0" smtClean="0">
                <a:latin typeface="Monotype Corsiva" panose="03010101010201010101" pitchFamily="66" charset="0"/>
              </a:rPr>
            </a:br>
            <a:r>
              <a:rPr lang="pl-PL" dirty="0" smtClean="0">
                <a:latin typeface="Monotype Corsiva" panose="03010101010201010101" pitchFamily="66" charset="0"/>
              </a:rPr>
              <a:t>i </a:t>
            </a:r>
            <a:r>
              <a:rPr lang="pl-PL" dirty="0" smtClean="0">
                <a:latin typeface="Monotype Corsiva" panose="03010101010201010101" pitchFamily="66" charset="0"/>
              </a:rPr>
              <a:t>Sportu w naszej szkole</a:t>
            </a:r>
            <a:endParaRPr lang="pl-PL" dirty="0">
              <a:latin typeface="Monotype Corsiva" panose="03010101010201010101" pitchFamily="66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714" y="2924944"/>
            <a:ext cx="5160573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381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443149" y="404664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Potem odbył się pokaz jazdy konnej.</a:t>
            </a: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587" y="1222664"/>
            <a:ext cx="7193805" cy="4792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1254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23528" y="332656"/>
            <a:ext cx="828092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następnym 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czasie różne drużyny rozjechały się do 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wskazanych 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miejscowości na 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szkolne 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sale gimnastyczne, aby rozpocząć 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międzyszkolne 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zawody w różnych dziedzinach sportu.</a:t>
            </a:r>
          </a:p>
          <a:p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tym samym czasie odbywały się zawody m.in.:                                             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ping-ponga                                                                                                    </a:t>
            </a:r>
            <a:endParaRPr lang="pl-PL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piłki ręcznej</a:t>
            </a:r>
            <a:endParaRPr lang="pl-PL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piłki nożnej</a:t>
            </a:r>
            <a:endParaRPr lang="pl-PL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ringo</a:t>
            </a:r>
            <a:endParaRPr lang="pl-PL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piłki siatkowej</a:t>
            </a:r>
            <a:endParaRPr lang="pl-PL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szachów</a:t>
            </a:r>
            <a:endParaRPr lang="pl-PL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badmintona</a:t>
            </a:r>
            <a:endParaRPr lang="pl-PL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mecz lekkoatletyczny </a:t>
            </a:r>
            <a:endParaRPr lang="pl-PL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132856"/>
            <a:ext cx="5436096" cy="362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6985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827584" y="332655"/>
            <a:ext cx="727280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Wykonali:</a:t>
            </a:r>
          </a:p>
          <a:p>
            <a:endParaRPr lang="pl-PL" sz="6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pl-PL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Piotr </a:t>
            </a:r>
            <a:r>
              <a:rPr lang="pl-PL" sz="4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Żrałko</a:t>
            </a:r>
            <a:endParaRPr lang="pl-PL" sz="4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pl-PL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Bartek Kamiński</a:t>
            </a:r>
          </a:p>
        </p:txBody>
      </p:sp>
    </p:spTree>
    <p:extLst>
      <p:ext uri="{BB962C8B-B14F-4D97-AF65-F5344CB8AC3E}">
        <p14:creationId xmlns:p14="http://schemas.microsoft.com/office/powerpoint/2010/main" val="1905034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pl-PL" sz="6000" dirty="0" smtClean="0">
                <a:latin typeface="Monotype Corsiva" panose="03010101010201010101" pitchFamily="66" charset="0"/>
              </a:rPr>
              <a:t>Środa - </a:t>
            </a:r>
            <a:r>
              <a:rPr lang="pl-PL" sz="6000" dirty="0">
                <a:latin typeface="Monotype Corsiva" panose="03010101010201010101" pitchFamily="66" charset="0"/>
              </a:rPr>
              <a:t>D</a:t>
            </a:r>
            <a:r>
              <a:rPr lang="pl-PL" sz="6000" dirty="0" smtClean="0">
                <a:latin typeface="Monotype Corsiva" panose="03010101010201010101" pitchFamily="66" charset="0"/>
              </a:rPr>
              <a:t>niem </a:t>
            </a:r>
            <a:r>
              <a:rPr lang="pl-PL" sz="6000" dirty="0" smtClean="0">
                <a:latin typeface="Monotype Corsiva" panose="03010101010201010101" pitchFamily="66" charset="0"/>
              </a:rPr>
              <a:t>Kultury</a:t>
            </a:r>
            <a:endParaRPr lang="pl-PL" sz="6000" dirty="0">
              <a:latin typeface="Monotype Corsiva" panose="03010101010201010101" pitchFamily="66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539552" y="2636912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tym dniu była niezwykła atmosfera. Zostały wyłapane nowe talenty aktorskie ze szkół podstawowych m.in. z Mąkoszyc, Czepielowic i Michałowic. Wszyscy byli podekscytowani, kiedy nagle na scenie pojawiła się orkiestra dęta. </a:t>
            </a: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775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pl-PL" sz="5400" dirty="0" smtClean="0">
                <a:latin typeface="Monotype Corsiva" panose="03010101010201010101" pitchFamily="66" charset="0"/>
              </a:rPr>
              <a:t>Czwartek - Dniem </a:t>
            </a:r>
            <a:r>
              <a:rPr lang="pl-PL" sz="5400" dirty="0" smtClean="0">
                <a:latin typeface="Monotype Corsiva" panose="03010101010201010101" pitchFamily="66" charset="0"/>
              </a:rPr>
              <a:t>Nauki</a:t>
            </a:r>
            <a:endParaRPr lang="pl-PL" sz="5400" dirty="0">
              <a:latin typeface="Monotype Corsiva" panose="03010101010201010101" pitchFamily="66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2780184" y="1916831"/>
            <a:ext cx="243988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„Omnibus”</a:t>
            </a:r>
            <a:endParaRPr lang="pl-PL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323528" y="2946035"/>
            <a:ext cx="86409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Omnibusie wystartowało 12 uczestników o nieprzeciętnej wiedzy i inteligencji. Walka była bardzo wyrównana, jednak do ścisłego finału dostało się 3 uczniów, niewiarygodne- aż 2 z Michałowic! 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Ostatecznie 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Omnibusem 2014 został Daniel Jaskuła, tuż za nim uplasowała się Sylwia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Krejczy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 na 3 miejscu znalazł się Michał Lenkiewicz. Wszyscy otrzymali nagrody, a podium medale 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dyplomy. Wszyscy bawili się świetnie, pewni, że każdy z nich ma szansę na wygraną w następnej edycji tego kultowego konkursu.</a:t>
            </a: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529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39" y="1556792"/>
            <a:ext cx="4313485" cy="2873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01008"/>
            <a:ext cx="4015565" cy="2873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1259632" y="548680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o to parę zdjęć:</a:t>
            </a:r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336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3881438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848" y="496661"/>
            <a:ext cx="4206875" cy="256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9" y="3645024"/>
            <a:ext cx="3898187" cy="28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848" y="3645025"/>
            <a:ext cx="3939066" cy="2789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393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755576" y="224802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anose="03010101010201010101" pitchFamily="66" charset="0"/>
              </a:rPr>
              <a:t>,,Dzieciaki Górą!’’</a:t>
            </a:r>
            <a:endParaRPr lang="pl-PL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86" y="1700808"/>
            <a:ext cx="4457501" cy="296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5030950" y="836712"/>
            <a:ext cx="411305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konkursie dzieciaki górą wystartowały 2 4-osobowe drużyny- doświadczeni nauczyciele kontra świeże umysły uczniów. Zaciętą walkę przeplatały prześmieszne rozrywki wymyślone i zorganizowane przez </a:t>
            </a:r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p. </a:t>
            </a:r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Artura </a:t>
            </a:r>
            <a:r>
              <a:rPr lang="pl-PL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Semeniuka</a:t>
            </a:r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Po zliczeniu punktów okazało się, że w tym roku wygrali nauczyciele. Zostali nagrodzeni brawami i zaszczytami od pana dyrektora. Uczniowie jednak nie tracą zapału i zacierają ręce patrząc na podium.</a:t>
            </a:r>
            <a:endParaRPr lang="pl-PL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823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043608" y="2420888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Odbyły się tam także inne konkursy m.in. „Warsztaty </a:t>
            </a:r>
            <a:r>
              <a:rPr lang="pl-PL" sz="2400" dirty="0" smtClean="0"/>
              <a:t>plastyczne</a:t>
            </a:r>
            <a:r>
              <a:rPr lang="pl-PL" sz="2400" dirty="0" smtClean="0"/>
              <a:t>”</a:t>
            </a:r>
            <a:r>
              <a:rPr lang="pl-PL" sz="2400" dirty="0" smtClean="0"/>
              <a:t> </a:t>
            </a:r>
            <a:r>
              <a:rPr lang="pl-PL" sz="2400" dirty="0" smtClean="0"/>
              <a:t>i „Szkiełko i oko” 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4241947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31640" y="404664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pl-PL" sz="4400" dirty="0" smtClean="0">
                <a:latin typeface="Monotype Corsiva" panose="03010101010201010101" pitchFamily="66" charset="0"/>
              </a:rPr>
              <a:t>Piątek </a:t>
            </a:r>
            <a:r>
              <a:rPr lang="pl-PL" sz="4400" dirty="0" smtClean="0">
                <a:latin typeface="Monotype Corsiva" panose="03010101010201010101" pitchFamily="66" charset="0"/>
              </a:rPr>
              <a:t> i Sobota - Dni </a:t>
            </a:r>
            <a:r>
              <a:rPr lang="pl-PL" sz="4400" dirty="0" smtClean="0">
                <a:latin typeface="Monotype Corsiva" panose="03010101010201010101" pitchFamily="66" charset="0"/>
              </a:rPr>
              <a:t>Sportu</a:t>
            </a:r>
            <a:endParaRPr lang="pl-PL" sz="4400" dirty="0">
              <a:latin typeface="Monotype Corsiva" panose="03010101010201010101" pitchFamily="66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097681" y="1484784"/>
            <a:ext cx="72728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Odbyły </a:t>
            </a:r>
            <a:r>
              <a:rPr lang="pl-PL" sz="2400" dirty="0" smtClean="0"/>
              <a:t>się </a:t>
            </a:r>
            <a:r>
              <a:rPr lang="pl-PL" sz="2400" dirty="0" smtClean="0"/>
              <a:t>zawody szkół podstawowych i szkół </a:t>
            </a:r>
            <a:r>
              <a:rPr lang="pl-PL" sz="2400" dirty="0" smtClean="0"/>
              <a:t>gimnazjalnych</a:t>
            </a:r>
            <a:r>
              <a:rPr lang="pl-PL" sz="2400" dirty="0" smtClean="0"/>
              <a:t>. </a:t>
            </a:r>
            <a:r>
              <a:rPr lang="pl-PL" sz="2400" dirty="0" smtClean="0"/>
              <a:t>Na </a:t>
            </a:r>
            <a:r>
              <a:rPr lang="pl-PL" sz="2400" dirty="0" smtClean="0"/>
              <a:t>wejściu odbył się pokaz flag. </a:t>
            </a:r>
          </a:p>
          <a:p>
            <a:endParaRPr lang="pl-P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249" y="2414396"/>
            <a:ext cx="5871071" cy="3911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6450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920880" cy="1143000"/>
          </a:xfrm>
        </p:spPr>
        <p:txBody>
          <a:bodyPr/>
          <a:lstStyle/>
          <a:p>
            <a:pPr marL="0" indent="0" algn="l">
              <a:buNone/>
            </a:pPr>
            <a:r>
              <a:rPr lang="pl-PL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Następnie byliśmy świadkami odpalenia znicza olimpijskiego co </a:t>
            </a:r>
            <a:r>
              <a:rPr lang="pl-PL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zapoczątkowało </a:t>
            </a:r>
            <a:r>
              <a:rPr lang="pl-PL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 sportowe igrzyska.</a:t>
            </a:r>
            <a:endParaRPr lang="pl-PL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12776"/>
            <a:ext cx="4176463" cy="460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1482782"/>
      </p:ext>
    </p:extLst>
  </p:cSld>
  <p:clrMapOvr>
    <a:masterClrMapping/>
  </p:clrMapOvr>
</p:sld>
</file>

<file path=ppt/theme/theme1.xml><?xml version="1.0" encoding="utf-8"?>
<a:theme xmlns:a="http://schemas.openxmlformats.org/drawingml/2006/main" name="Aerodynamiczny">
  <a:themeElements>
    <a:clrScheme name="Aerodynamiczny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154</TotalTime>
  <Words>305</Words>
  <Application>Microsoft Office PowerPoint</Application>
  <PresentationFormat>Pokaz na ekranie (4:3)</PresentationFormat>
  <Paragraphs>27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Aerodynamiczny</vt:lpstr>
      <vt:lpstr>Dni Kultury, Nauki  i Sportu w naszej szkole</vt:lpstr>
      <vt:lpstr>Środa - Dniem Kultury</vt:lpstr>
      <vt:lpstr>Czwartek - Dniem Nauki</vt:lpstr>
      <vt:lpstr>Prezentacja programu PowerPoint</vt:lpstr>
      <vt:lpstr>Prezentacja programu PowerPoint</vt:lpstr>
      <vt:lpstr>Prezentacja programu PowerPoint</vt:lpstr>
      <vt:lpstr>Prezentacja programu PowerPoint</vt:lpstr>
      <vt:lpstr>Piątek  i Sobota - Dni Sportu</vt:lpstr>
      <vt:lpstr>Następnie byliśmy świadkami odpalenia znicza olimpijskiego co zapoczątkowało nam sportowe igrzyska.</vt:lpstr>
      <vt:lpstr>Prezentacja programu PowerPoint</vt:lpstr>
      <vt:lpstr>Prezentacja programu PowerPoint</vt:lpstr>
      <vt:lpstr>Prezentacja programu PowerPoint</vt:lpstr>
    </vt:vector>
  </TitlesOfParts>
  <Company>Sil-art Rycho444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Dni Nauki, Kultury i Sportu w naszej szkole</dc:title>
  <dc:creator>Kowalski Ryszard</dc:creator>
  <cp:lastModifiedBy>Krzyś</cp:lastModifiedBy>
  <cp:revision>15</cp:revision>
  <dcterms:created xsi:type="dcterms:W3CDTF">2014-06-15T18:49:35Z</dcterms:created>
  <dcterms:modified xsi:type="dcterms:W3CDTF">2014-06-16T21:13:18Z</dcterms:modified>
</cp:coreProperties>
</file>