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6" r:id="rId12"/>
    <p:sldId id="270" r:id="rId13"/>
    <p:sldId id="267" r:id="rId14"/>
    <p:sldId id="271" r:id="rId15"/>
    <p:sldId id="269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E34A-5CC9-4A6E-B8C1-361B73DD22B4}" type="datetimeFigureOut">
              <a:rPr lang="pl-PL" smtClean="0"/>
              <a:t>2014-06-16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1979E-CC94-4D0C-BAA9-76445D0B82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9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CC9E47-9D0E-4CB6-91FE-68FD1542325E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9278C0-736C-4E50-B2C9-6F9176604BB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28596" y="1785926"/>
            <a:ext cx="8286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Międzyszkolne </a:t>
            </a:r>
            <a:r>
              <a:rPr lang="pl-PL" sz="4400" b="1" dirty="0">
                <a:solidFill>
                  <a:schemeClr val="bg1"/>
                </a:solidFill>
              </a:rPr>
              <a:t>I</a:t>
            </a:r>
            <a:r>
              <a:rPr lang="pl-PL" sz="4400" b="1" dirty="0" smtClean="0">
                <a:solidFill>
                  <a:schemeClr val="bg1"/>
                </a:solidFill>
              </a:rPr>
              <a:t>grzyska </a:t>
            </a:r>
            <a:r>
              <a:rPr lang="pl-PL" sz="4400" b="1" dirty="0">
                <a:solidFill>
                  <a:schemeClr val="bg1"/>
                </a:solidFill>
              </a:rPr>
              <a:t>O</a:t>
            </a:r>
            <a:r>
              <a:rPr lang="pl-PL" sz="4400" b="1" dirty="0" smtClean="0">
                <a:solidFill>
                  <a:schemeClr val="bg1"/>
                </a:solidFill>
              </a:rPr>
              <a:t>limpijskie </a:t>
            </a:r>
            <a:r>
              <a:rPr lang="pl-PL" sz="4400" b="1" dirty="0" smtClean="0">
                <a:solidFill>
                  <a:schemeClr val="bg1"/>
                </a:solidFill>
              </a:rPr>
              <a:t>2014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85918" y="64291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Siatkówka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642918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Lekkoatletyka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42910" y="128586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Wszystkie rozgrywki wygrały </a:t>
            </a:r>
            <a:r>
              <a:rPr lang="pl-PL" sz="2400" b="1" dirty="0" smtClean="0">
                <a:solidFill>
                  <a:schemeClr val="bg1"/>
                </a:solidFill>
              </a:rPr>
              <a:t>St. Siołkowice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2910" y="1785926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Igrzyska </a:t>
            </a:r>
            <a:r>
              <a:rPr lang="pl-PL" sz="2400" b="1" dirty="0" smtClean="0">
                <a:solidFill>
                  <a:schemeClr val="bg1"/>
                </a:solidFill>
              </a:rPr>
              <a:t>Międzyszkolne </a:t>
            </a:r>
            <a:r>
              <a:rPr lang="pl-PL" sz="2400" b="1" dirty="0" smtClean="0">
                <a:solidFill>
                  <a:schemeClr val="bg1"/>
                </a:solidFill>
              </a:rPr>
              <a:t>w Kościerzycach to igrzyska z tradycją. Odbywają się </a:t>
            </a:r>
            <a:r>
              <a:rPr lang="pl-PL" sz="2400" b="1" dirty="0" smtClean="0">
                <a:solidFill>
                  <a:schemeClr val="bg1"/>
                </a:solidFill>
              </a:rPr>
              <a:t>nieprzerwanie </a:t>
            </a:r>
            <a:r>
              <a:rPr lang="pl-PL" sz="2400" b="1" dirty="0" smtClean="0">
                <a:solidFill>
                  <a:schemeClr val="bg1"/>
                </a:solidFill>
              </a:rPr>
              <a:t>od kilkunastu </a:t>
            </a:r>
            <a:r>
              <a:rPr lang="pl-PL" sz="2400" b="1" dirty="0" smtClean="0">
                <a:solidFill>
                  <a:schemeClr val="bg1"/>
                </a:solidFill>
              </a:rPr>
              <a:t>lat, niosąc </a:t>
            </a:r>
            <a:r>
              <a:rPr lang="pl-PL" sz="2400" b="1" dirty="0" smtClean="0">
                <a:solidFill>
                  <a:schemeClr val="bg1"/>
                </a:solidFill>
              </a:rPr>
              <a:t>ze sobą dobrego ducha rywalizacji. To też </a:t>
            </a:r>
            <a:r>
              <a:rPr lang="pl-PL" sz="2400" b="1" dirty="0" smtClean="0">
                <a:solidFill>
                  <a:schemeClr val="bg1"/>
                </a:solidFill>
              </a:rPr>
              <a:t>wspaniała zabawa, </a:t>
            </a:r>
            <a:r>
              <a:rPr lang="pl-PL" sz="2400" b="1" dirty="0" smtClean="0">
                <a:solidFill>
                  <a:schemeClr val="bg1"/>
                </a:solidFill>
              </a:rPr>
              <a:t>której rezultatem jest integracja z młodzieżą z innych szkół.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1571612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Wykonała:</a:t>
            </a:r>
            <a:br>
              <a:rPr lang="pl-PL" sz="3200" b="1" dirty="0" smtClean="0">
                <a:solidFill>
                  <a:schemeClr val="bg1"/>
                </a:solidFill>
              </a:rPr>
            </a:br>
            <a:r>
              <a:rPr lang="pl-PL" sz="3200" b="1" dirty="0" smtClean="0">
                <a:solidFill>
                  <a:schemeClr val="bg1"/>
                </a:solidFill>
              </a:rPr>
              <a:t/>
            </a:r>
            <a:br>
              <a:rPr lang="pl-PL" sz="3200" b="1" dirty="0" smtClean="0">
                <a:solidFill>
                  <a:schemeClr val="bg1"/>
                </a:solidFill>
              </a:rPr>
            </a:br>
            <a:r>
              <a:rPr lang="pl-PL" sz="3200" b="1" dirty="0" smtClean="0">
                <a:solidFill>
                  <a:schemeClr val="bg1"/>
                </a:solidFill>
              </a:rPr>
              <a:t>-Emilka Lewandowska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28728" y="1285860"/>
            <a:ext cx="5929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Igrzyska rozpoczęły się 13 czerwca (piątek) trwały do soboty. W olimpiadzie brały udział szkoły gimnazjalne </a:t>
            </a:r>
            <a:r>
              <a:rPr lang="pl-PL" sz="2400" b="1" dirty="0" smtClean="0">
                <a:solidFill>
                  <a:schemeClr val="bg1"/>
                </a:solidFill>
              </a:rPr>
              <a:t/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</a:rPr>
              <a:t>podstawowe między innymi Kościerzyce, Łosiów, </a:t>
            </a:r>
            <a:r>
              <a:rPr lang="pl-PL" sz="2400" b="1" dirty="0" smtClean="0">
                <a:solidFill>
                  <a:schemeClr val="bg1"/>
                </a:solidFill>
              </a:rPr>
              <a:t>St. Siołkowice</a:t>
            </a:r>
            <a:r>
              <a:rPr lang="pl-PL" sz="2400" b="1" dirty="0" smtClean="0">
                <a:solidFill>
                  <a:schemeClr val="bg1"/>
                </a:solidFill>
              </a:rPr>
              <a:t>, Lewin Brzeski oraz Mąkoszyce, Lubsza-Dobrzyń, Michałowice i Czepielowice. Odbyły się mecze w piłkę nożną, piłkę ręczną i w siatkówkę oraz lekkoatletyka. 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142852"/>
            <a:ext cx="757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Otwarcie 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8" name="Obraz 7" descr="pizap.com14028549283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04916"/>
            <a:ext cx="8072462" cy="60530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1538" y="571480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Prezentacja drużyn 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3" name="Obraz 2" descr="pizap.com14028567751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40589"/>
            <a:ext cx="7358082" cy="5517411"/>
          </a:xfrm>
          <a:prstGeom prst="rect">
            <a:avLst/>
          </a:prstGeom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1538" y="214290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Nasza, najlepsza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fbcdn-sphotos-h-a.akamaihd.net/hphotos-ak-xpf1/v/t34.0-12/1291219_542334219212054_1431175549_n.jpg?oh=554fc138d4f54a58cf53fd74d51b5655&amp;oe=539FE9AC&amp;__gda__=1402973745_a4cdb42d36ec0f6b7e0bb3aa412e67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7"/>
            <a:ext cx="9144000" cy="58578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bcdn-sphotos-h-a.akamaihd.net/hphotos-ak-xpf1/v/t34.0-12/10456293_542334232545386_551071685_n.jpg?oh=a3d0c74c6481d0dc28b5a9b31506d748&amp;oe=53A014A7&amp;__gda__=1402999226_a6f73f30889cbbdde94477236b63be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2428868"/>
            <a:ext cx="750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Mecze odbyły się w Kościerzycach, Czepielowicach, Lubszy, Brzegu 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</a:rPr>
              <a:t>Mąkoszycach.  W Kościerzycach  była piłka nożna, w Czepielowicach i Lubszy siatkówka, w Mąkoszycach i Czepielowicach piłka ręczna, a w Brzegu lekkoatletyka. 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714876" y="5786454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Piłka nożna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411</TotalTime>
  <Words>117</Words>
  <Application>Microsoft Office PowerPoint</Application>
  <PresentationFormat>Pokaz na ekranie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BIBA</dc:creator>
  <cp:lastModifiedBy>Krzyś</cp:lastModifiedBy>
  <cp:revision>42</cp:revision>
  <dcterms:created xsi:type="dcterms:W3CDTF">2014-06-14T14:56:09Z</dcterms:created>
  <dcterms:modified xsi:type="dcterms:W3CDTF">2014-06-16T20:25:19Z</dcterms:modified>
</cp:coreProperties>
</file>