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08B7-5009-4805-BC7E-EC208CD79F0A}" type="datetimeFigureOut">
              <a:rPr lang="pl-PL" smtClean="0"/>
              <a:pPr/>
              <a:t>2012-12-17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80E2-E54F-4272-AAB8-D1F4D779CC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08B7-5009-4805-BC7E-EC208CD79F0A}" type="datetimeFigureOut">
              <a:rPr lang="pl-PL" smtClean="0"/>
              <a:pPr/>
              <a:t>2012-12-17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80E2-E54F-4272-AAB8-D1F4D779CC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08B7-5009-4805-BC7E-EC208CD79F0A}" type="datetimeFigureOut">
              <a:rPr lang="pl-PL" smtClean="0"/>
              <a:pPr/>
              <a:t>2012-12-17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80E2-E54F-4272-AAB8-D1F4D779CC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08B7-5009-4805-BC7E-EC208CD79F0A}" type="datetimeFigureOut">
              <a:rPr lang="pl-PL" smtClean="0"/>
              <a:pPr/>
              <a:t>2012-12-17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80E2-E54F-4272-AAB8-D1F4D779CC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08B7-5009-4805-BC7E-EC208CD79F0A}" type="datetimeFigureOut">
              <a:rPr lang="pl-PL" smtClean="0"/>
              <a:pPr/>
              <a:t>2012-12-17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80E2-E54F-4272-AAB8-D1F4D779CC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08B7-5009-4805-BC7E-EC208CD79F0A}" type="datetimeFigureOut">
              <a:rPr lang="pl-PL" smtClean="0"/>
              <a:pPr/>
              <a:t>2012-12-17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80E2-E54F-4272-AAB8-D1F4D779CC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08B7-5009-4805-BC7E-EC208CD79F0A}" type="datetimeFigureOut">
              <a:rPr lang="pl-PL" smtClean="0"/>
              <a:pPr/>
              <a:t>2012-12-17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80E2-E54F-4272-AAB8-D1F4D779CC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08B7-5009-4805-BC7E-EC208CD79F0A}" type="datetimeFigureOut">
              <a:rPr lang="pl-PL" smtClean="0"/>
              <a:pPr/>
              <a:t>2012-12-17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80E2-E54F-4272-AAB8-D1F4D779CC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08B7-5009-4805-BC7E-EC208CD79F0A}" type="datetimeFigureOut">
              <a:rPr lang="pl-PL" smtClean="0"/>
              <a:pPr/>
              <a:t>2012-12-17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80E2-E54F-4272-AAB8-D1F4D779CC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08B7-5009-4805-BC7E-EC208CD79F0A}" type="datetimeFigureOut">
              <a:rPr lang="pl-PL" smtClean="0"/>
              <a:pPr/>
              <a:t>2012-12-17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80E2-E54F-4272-AAB8-D1F4D779CC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08B7-5009-4805-BC7E-EC208CD79F0A}" type="datetimeFigureOut">
              <a:rPr lang="pl-PL" smtClean="0"/>
              <a:pPr/>
              <a:t>2012-12-17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80E2-E54F-4272-AAB8-D1F4D779CC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08B7-5009-4805-BC7E-EC208CD79F0A}" type="datetimeFigureOut">
              <a:rPr lang="pl-PL" smtClean="0"/>
              <a:pPr/>
              <a:t>2012-12-17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80E2-E54F-4272-AAB8-D1F4D779CC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Moje%20dokumenty\Downloads\Bing%20Crosby%20-%20White%20Christmas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l-PL" sz="16000" dirty="0" smtClean="0">
                <a:solidFill>
                  <a:schemeClr val="bg1"/>
                </a:solidFill>
                <a:latin typeface="Brush Script MT" pitchFamily="66" charset="0"/>
              </a:rPr>
              <a:t>Christmas</a:t>
            </a:r>
            <a:endParaRPr lang="pl-PL" sz="16000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325880" y="568451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rgbClr val="00B050"/>
                </a:solidFill>
                <a:latin typeface="Chiller" pitchFamily="82" charset="0"/>
              </a:rPr>
              <a:t>Christmas tree</a:t>
            </a:r>
            <a:endParaRPr lang="pl-PL" dirty="0">
              <a:solidFill>
                <a:srgbClr val="00B050"/>
              </a:solidFill>
              <a:latin typeface="Chiller" pitchFamily="82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b="1" u="sng" dirty="0" smtClean="0">
                <a:solidFill>
                  <a:srgbClr val="FF0000"/>
                </a:solidFill>
                <a:latin typeface="Jokerman" pitchFamily="82" charset="0"/>
              </a:rPr>
              <a:t>Decorations:</a:t>
            </a:r>
          </a:p>
          <a:p>
            <a:r>
              <a:rPr lang="pl-PL" dirty="0" smtClean="0">
                <a:solidFill>
                  <a:srgbClr val="7030A0"/>
                </a:solidFill>
                <a:latin typeface="Jokerman" pitchFamily="82" charset="0"/>
              </a:rPr>
              <a:t>Lights,</a:t>
            </a:r>
          </a:p>
          <a:p>
            <a:r>
              <a:rPr lang="pl-PL" dirty="0" smtClean="0">
                <a:solidFill>
                  <a:srgbClr val="92D050"/>
                </a:solidFill>
                <a:latin typeface="Jokerman" pitchFamily="82" charset="0"/>
              </a:rPr>
              <a:t>Tinsel,</a:t>
            </a:r>
          </a:p>
          <a:p>
            <a:r>
              <a:rPr lang="pl-PL" dirty="0" smtClean="0">
                <a:solidFill>
                  <a:srgbClr val="00B0F0"/>
                </a:solidFill>
                <a:latin typeface="Jokerman" pitchFamily="82" charset="0"/>
              </a:rPr>
              <a:t>Baubles,</a:t>
            </a:r>
          </a:p>
          <a:p>
            <a:r>
              <a:rPr lang="pl-PL" dirty="0" smtClean="0">
                <a:solidFill>
                  <a:srgbClr val="FFC000"/>
                </a:solidFill>
                <a:latin typeface="Jokerman" pitchFamily="82" charset="0"/>
              </a:rPr>
              <a:t>Star,</a:t>
            </a:r>
          </a:p>
          <a:p>
            <a:r>
              <a:rPr lang="pl-PL" dirty="0" smtClean="0">
                <a:solidFill>
                  <a:srgbClr val="0070C0"/>
                </a:solidFill>
                <a:latin typeface="Jokerman" pitchFamily="82" charset="0"/>
              </a:rPr>
              <a:t>Candles.</a:t>
            </a:r>
            <a:endParaRPr lang="pl-PL" dirty="0">
              <a:solidFill>
                <a:srgbClr val="0070C0"/>
              </a:solidFill>
              <a:latin typeface="Jokerman" pitchFamily="82" charset="0"/>
            </a:endParaRPr>
          </a:p>
        </p:txBody>
      </p:sp>
      <p:pic>
        <p:nvPicPr>
          <p:cNvPr id="15" name="Obraz 1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571612"/>
            <a:ext cx="3000396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ttp://certified-lighting.com/images/lights/christmas-lights-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14818"/>
            <a:ext cx="2714644" cy="239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http://www.poundland.co.uk/images/2959/original/red-tins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142984"/>
            <a:ext cx="2000264" cy="1441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://www.publicdomainpictures.net/pictures/10000/nahled/1-1229412510Sm0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714488"/>
            <a:ext cx="2428892" cy="1690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http://1.bp.blogspot.com/-i54KGg69EaU/TvCJtqTEMWI/AAAAAAAACeQ/jeONXFHN4HA/s1600/christmas-star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643446"/>
            <a:ext cx="2071702" cy="2076731"/>
          </a:xfrm>
          <a:prstGeom prst="rect">
            <a:avLst/>
          </a:prstGeom>
          <a:noFill/>
        </p:spPr>
      </p:pic>
      <p:pic>
        <p:nvPicPr>
          <p:cNvPr id="6148" name="Picture 4" descr="http://www.torange.us/photo/7/13/Christmas-candle-1291886081_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571744"/>
            <a:ext cx="2000265" cy="1333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800" dirty="0" smtClean="0">
                <a:solidFill>
                  <a:srgbClr val="00B050"/>
                </a:solidFill>
                <a:latin typeface="Edwardian Script ITC" pitchFamily="66" charset="0"/>
              </a:rPr>
              <a:t>Flowers</a:t>
            </a:r>
            <a:endParaRPr lang="pl-PL" sz="8800" dirty="0">
              <a:solidFill>
                <a:srgbClr val="00B050"/>
              </a:solidFill>
              <a:latin typeface="Edwardian Script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accent3">
                    <a:lumMod val="50000"/>
                  </a:schemeClr>
                </a:solidFill>
                <a:latin typeface="Edwardian Script ITC" pitchFamily="66" charset="0"/>
              </a:rPr>
              <a:t>Holly,</a:t>
            </a:r>
          </a:p>
          <a:p>
            <a:r>
              <a:rPr lang="pl-PL" sz="4000" dirty="0" smtClean="0">
                <a:solidFill>
                  <a:schemeClr val="accent3">
                    <a:lumMod val="50000"/>
                  </a:schemeClr>
                </a:solidFill>
                <a:latin typeface="Edwardian Script ITC" pitchFamily="66" charset="0"/>
              </a:rPr>
              <a:t>Ivy,</a:t>
            </a:r>
          </a:p>
          <a:p>
            <a:r>
              <a:rPr lang="pl-PL" sz="4000" dirty="0" smtClean="0">
                <a:solidFill>
                  <a:schemeClr val="accent3">
                    <a:lumMod val="50000"/>
                  </a:schemeClr>
                </a:solidFill>
                <a:latin typeface="Edwardian Script ITC" pitchFamily="66" charset="0"/>
              </a:rPr>
              <a:t>Poinsettia,</a:t>
            </a:r>
          </a:p>
          <a:p>
            <a:r>
              <a:rPr lang="pl-PL" sz="4000" dirty="0" smtClean="0">
                <a:solidFill>
                  <a:schemeClr val="accent3">
                    <a:lumMod val="50000"/>
                  </a:schemeClr>
                </a:solidFill>
                <a:latin typeface="Edwardian Script ITC" pitchFamily="66" charset="0"/>
              </a:rPr>
              <a:t>Mistletoe,</a:t>
            </a:r>
          </a:p>
          <a:p>
            <a:r>
              <a:rPr lang="pl-PL" sz="4000" dirty="0" smtClean="0">
                <a:solidFill>
                  <a:schemeClr val="accent3">
                    <a:lumMod val="50000"/>
                  </a:schemeClr>
                </a:solidFill>
                <a:latin typeface="Edwardian Script ITC" pitchFamily="66" charset="0"/>
              </a:rPr>
              <a:t>Wreath.</a:t>
            </a:r>
            <a:endParaRPr lang="pl-PL" sz="4000" dirty="0">
              <a:solidFill>
                <a:schemeClr val="accent3">
                  <a:lumMod val="50000"/>
                </a:schemeClr>
              </a:solidFill>
              <a:latin typeface="Edwardian Script ITC" pitchFamily="66" charset="0"/>
            </a:endParaRPr>
          </a:p>
        </p:txBody>
      </p:sp>
      <p:pic>
        <p:nvPicPr>
          <p:cNvPr id="4" name="Obraz 3" descr="holly_branch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000504"/>
            <a:ext cx="3143272" cy="261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t1.gstatic.com/images?q=tbn:ANd9GcQM4fB_8X9X_12BQL1h8xexLKqRobAx2EMbXtfMFn2_SQPXod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71942"/>
            <a:ext cx="2714644" cy="235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2" name="AutoShape 4" descr="data:image/jpeg;base64,/9j/4AAQSkZJRgABAQAAAQABAAD/2wCEAAkGBhQSERQUEhQVFBUUFxcXFxcXFxUYFxgXFhQVFRcXFxcXHCYfFxojGRQVHy8gIycpLCwsFR8xNTAqNSYsLCkBCQoKDgwOGg8PGi8kHyUvKSwsLCksLCwsKSwtKSwsLC0sLCwsLCwsLCwsLCwsLCwsLCksLCwsLCwsLCwsLCwsLP/AABEIAMIBAwMBIgACEQEDEQH/xAAcAAABBAMBAAAAAAAAAAAAAAAAAwQFBwECBgj/xABAEAABAwEFBQUGAwcEAgMAAAABAAIDEQQSITFBBQZRYXEHEyKBkTJCobHB0RRS8AgjYnKCkuFTorLxM6MVFyT/xAAbAQEAAwEBAQEAAAAAAAAAAAAAAgMEAQUGB//EADIRAAIBAgQEBAQGAwEAAAAAAAABAgMRBBIhMQUTQVFhgZHRFCJxoQYyscHh8BYj8RX/2gAMAwEAAhEDEQA/ALxQhCAEIQgBCEIAQhCAEIWKoDKELBKACVDv3xsjQb08bSCQWk0eCDQgtzqCFC7x9o7LM58QhkMgGBNy5iPC6ocSRXlXA5KpJrTec5ziS5xLjxJJqT6lUzqqOx7/AA/g08QnOreK0ttqXlHvtYjlaI/MkfMJW073WRjL5tEd3S64OJ6NbUn0VC98tHOqqviH2PV/xylf87+xdn/2VYagd6cde7koOpupC3dptljmbGCXsp4pGYtadAB73MjLnpTbAAtnOxK5z5Fq/D2GT3l6r2PQmzdsw2gVhkZINbpxHUZjzT1eb4ZC03gS2moNCOhCmNi74SxTxvkmnfG1wLmd47EDShND01VirrqefX/Ds43dKd/BrX++hfCFwGye1uF8hbaGdw0+y+t4U4PAFQeYqOiT2v2z2Vl4QMkmcMjS4wnq7xU/pU3Vgle5474Zi1PJy3f7euxYaFS+yO161masrY3xk+JobdLR/A6ufWteSW272lWiWQ9y4wsGQFLx5uOPoMOuaiq8GrmuPAsW55Wl9b6FxIVJWbf62jHvyeTmsI+LVI2ftQtYFCIncywj/i4D4LqrRJT4Bio7NPz/AILcQoTdO2Sz2ds0zhWSpDWtuta0EtGdSSaVrXVTauR4lSDpzcHutAQhCEAQhCAEIQgBCEi+ygmtXA8nOHwBogFJJA0VJAHEmgUDtnfux2ZtZJmOOjIyHvPk3LqaKP36hsLYwbbff+SMSy1ceTQ4D+oqm7Y2EyOMcXdsPstLi+nUnMrPVquGiPe4ZwuOLWaWZL6K3k7/ALFsWbtlsTyAWztJ4saac8HKVZ2j2EgEzUqaULJKjrRuAVFXgMgB0WskxIwwrkeapWIktz25fh/DPZyXmvYsDbfaZLHaZPwbmuhJBF9lReoLxbk4AnQ61Oqd7D7Y3Xw21xtDTm+Ovh5lhJqOh8iqvbM+tC09aYeowSgjJIAwJwFcBU8zgq+dNO5s/wDKwMqWVx2W+z06l0dpO9L4LNF+HdQzk0kGjA0HwnQm8MeFVULbY5pqHuB4hxB9Qu1352zZprNHEyQh1mawsaKXZWljGucQaXbtMDriBnhXLiXJWqZndMz8DhTWGay63d/Ht9joIt97UygFpmw4vJHxqme096bRPjLM5w5uqP7RgPRQVttDYm3n4nQcT9uaYQ26/dLhWhDiMKYZAYYBcSnJXbsi3E4ijh6mWFNOfhZW+r/Y6iBxpUgiupoPmVrNboxg7ErnHbTlGLiHOGNRn6HA9ME9G2aijmeh+hH1UrWRbDHRnps/FexI/wDykYyHyWBtYHSnlX6hMTaoiPZp5D51Te0ztbQNBB5mvRV69C6VdR1bVvAkX7QJOCUgtda10Ci7ES8gUJFRUgDAa5kDyU46zso0NaRQeKpreNc6aKFpJltKvzPyr2MPBNKZVxWzIR1WQs1U0ahiyzF73EmgDiOeGnySzbG0FYtMhDiRjxH2WY5rwqPMKOlyuEbaM3cGMqRr+sEh35JwWklSUpcLRhSvHglyzRLQdwPwxUhsqAzzNhZS+4jibori400AxUNGzVxJ5aemSdQ2wxm8w3CPeabpFc8RlgrItLcoqRm4vJZPxPRGzLMyKJkcZq1gDRjXLjTVLstDSSAakZ0xp1Oh5Kg9g72RQuL5hPOa4MEhbGeb61L+hFMNVaO7vaPZJ2saKxSONO6oTQ1oAC0UIOa2wrRkfBY3hdeg3JJyXV2/lvzOvQtIpQ4BzTUEVB4grdXHjghCEAIQhAC5HfLtBisQMbaST09n3WV1eR/xGJ5ZqS23aJ3BzLM9jXEUvBhlcPUtYw/zE9FVG3OzO2xgykC0Vq55Y4ufU4mrXAFx5iqqqSkl8qPW4bh8PUqXrzSXba/mQO1dtPtEjpJn33O45AaADQDgmJkSTnUOVCMDhj580oyRee7t6n6DBKKUY6LwMFhOh9EWelTXTTmlxMKJo54Dq+qi9CbVtR/eCxXzWkYSwCmS0G7bI0ZNAGdNPRbzODWk0BpphidM0rVRFtM73t7uMhjTXEht7DWpqBjwUlFyZjrVIYeNox36RX3Im12J8ry51BU+ziachVbGyOaMsOS6iKH81PmUPib+gpNye5ljwykm5Ju76nO2Cz33FpzumnIghbybPeM2nqMR6hSlms5a9xIbTJpaTkaYGoGOHxS/eEKEmToYNOOu9yLs2z3UJFK+7eyrxPGiXsuxQMZHX3eg89SnffLIf6KOaysalgqd03rb09BZpAwGHLRZKTBWS5cNVrGy2AWjXIltDWjxG6Dwz8lJIjKSirs1tTwDz1+XrkloJ7O2MFzXhxc5pc0EtJLf3bKZVqCak5HDAKGjkLjgDd0TqKyC8HkULfZx9nmOf2Citdzz8TGtXppUJZXfd9hS3uiPiioLz6ENc5zaBgLvaLnA1oDjThmkTaKGmJ8sE7kst6niI6HjnyNeabW+wup4MeOGPXmu5dDmFo1cNTcZSzPv4dhJ9u4fdIPnLsySkDKQfEAeeIP1UxBshzohK1j7hr4qEswND4wKZ4YqORsksVGU1CTs33GcUadxii2ZCs0XUrHo20sdBuvvjLY5GkOc6Oovxk1BbrdHuupkR5q9LFbGyxtkjN5jwHNPEELzYF2+5HaAbIBDML0NTQj2o6mpp+ZtTWmeOHBa6NS2jPmuM8L5y5tFfMt13XuXGhI2O1slY18bg5jhUOGIISy1nxDVtGCEIQ4YogoIXN717BdNC8G1TRihwAbcNM7zWNDiOONFxllOMZSSk7LvuV72t7askrmtgY18zXeOZuGABFyo9s1piagU54VwHnQFb7StR70wxlhoSC9rmuwGbm3agCnMnkEuIQvOqXbuz77h8IKHLottR6vq/Ab9+DmkZXcD6p86FJPiCqPRlTm1ub7Oc44EtPCjhXpTXyUgY6fr7rnrS0p1YdtlgpL4mjXUeeqtjZmaGI5LyVPUlHV0WGuKXimY9oc0hzTkR+sOi2uBSaaN8ZKSuthG+tXpx3IWHQKDuSuMBNR2OWSUkby/XqkrXZ/JN4rZdweDTQjMfcKBF1FB67C5K2ikrgsPIIBBqOKSjfRyg9GWOa3HZH6+iwCmVo2q1uA8R5ff7JMFzsZDT+AYDz18lZay1M7xMXLJDV+Gy+rFp9onKMFx46D7pCOAk1f8TVK3xoi8oOZHk5pZpu/h0HEVqu5DzSn4sHSnxTIFbhFI0oettAS7Ziouqy2QjIqeYMWttj94DD5FMJrxjMd94ZW9dDnBt7812tK808bbDkUlIyuVFzZ3RmrUqdWNpK5vYLeAA2VwDsg44B3U5B3XNSLcccxxGS562Mo05YCvpjoVGRWxwNWm7T3jgfJrcPKhWmEc6ueHieKzwE1TlHNG2jvr/J2lxYLQubg2w/8AO888vjWv/Ssfst3wItMdnlLXRSFzQHNa4h5xZ46VoThSvvDBMmtmZ5/iemnZU35tL3He4u+L7I645rpIHGpDQSWH8zQPiNeudv2DaMczL8Tg9vEaHgRmDyOKXawDLDotDZ23r1PFlXI04HiOq1Qi4q1zwMdi6eKnzIwyvrre/wBhVCEKZ55rJIGglxAAFSTgABmSeCovtC33dbXOiYSLODQNxF+nvP48hp1VpbwbKmtzO6D/AMPA6l80JlePyhuAY3rieA1htpdnmzrLZZXzB5axpJkdIb4OgaBRtSaACmJKpqKUtEexw6phqDz1Vmk9Ekr28fqUZYbEGEuGuHl+vknrZE4tOxp2MbI+CZrH+yTHJQjqGpqyFx0I6rE0+p9tQlSistNryNy5JuRI5g9qRg6ub8qptPtGFoweXH+EfV2C4oN9CdTF0oLWS9UJW2UN88gooWOSYm6MBmcmhO4B376MaeLnPdeoONBT0XRRWYMaGtwA+PEnmrV/rPI5L4jNtu0F26nP2Czus5JaTU58PTVS0G3PzDzH2Ss1lqmEuzuCrc23dnoQwssPHLR27Esza8fEjqPtVLR7QYcnDzw+agW2F+gSrbA7VczsujKq90Tj5mkYkU6hRNuijPsk15ZfZYMTI8X+I6Dj/jmgePxOwAyAyHII5W3OyvU+TT2IvZ1nc2Vxk73ugKu7sAktFK4OwvAfRTVo2U2SE9250kjXB1Kx+NrhdY0AOq59RXAU5iqbWqASNAxABwu0wPHLNEdgyDnukLRdAdQ+EZAcQMcMqknVSc07PqeDPhmKjNwg/kfd/t9SE2ZUyYD2QTQkV4YjTNSdx50JTuKyMjq5rWg5VAAK2MvGuOmZUak1Jnp4PAyw9PLUlrfp/wAGtxwzBC2BTls5HL5rDpGnMAcwKfBVNI3qNuogHLN5LdylGwVRRLMr7japW4anXcLdtwEB9aEjBtL1NaVwyrmrVErqzjSg5zei1GxgWzIqcOpU/ty22GaJn4ZklnkiFCJAHCYE532k0kBxxABBI0AUBVSlGxlwWOpYyGen9BntSD92+mPhPxw+q5runXuRx+Ir55hXf2d7ix22OWS0tcY/YZRzmm8KOc4Fp0wHDE8FKW3sJgLgYrQ9grUh7Gv9CLvxBWmlGUY6Hx3Hq/MxOWGuVW8zz+GHCtc6cemeOvwT6xyuBBBIpTEGhHA8W6ar0RZexnZ7CCWSPp+aQ0NONyiXtHZDs12UBYeLJJQfi4hWuLZ4LTe5t2db9Nt8N15paImjvAcL4y7xvInMaE8CK9iq6Z2R/h5WzWG1PikZiBI0PaeRLbvhORwOa7qwWl7hSVlyQDEA3mHSrH0xHIgHiOMo36ko36jtCEKRIE1tWzWSOY6QXrhvNBxaHaOu5Fw0JyrgnSiN5954bBZ3Tzuo0YNaMXvea3WMGrjQ+hJwCBO2wx3930i2ZZHTPoXnwxR6vkpgP5RmToOZFfJ21dry2mV80zy98ji5xPE8BkBoAMgF3O9lg2vtiQWt1jm7oikLGtN1jK6A0c4nMupj0AA1b2E7T7jve7jBpXue8He06UuV5XqoLleBTFisD5nXWjL2icm9fslmbpzxNbNaY5IIS67ec0te51K3WMdQk01yGp49FE8RtuxsDWj46VPEniqKs1E9vhGC+Jk7vRb9xex2NsTA1g6nUniUvgo19ueOHomc+2XjIt9Asl8zPtHVp4eCSVkidWKBcvJvLK38hPNv2okjteaVwF8tGoaA3DqMeWas5XUwy41RTyxi2/L3OrfK1vtEDr9s01n2i2nhNTpgafFRTGVJSgjPoqHKxtVac1obsiJNTiTmSnRCTlf+78OuHTj+uadhtQOYCja+5ooxinaJoxuKTtNmJxCcxsSojXcpokotWYxreHL6g0PxBHkkHgjlzWLRtFsEtx+DX+IO/KSaGvEEivmU+kiBHEHH/IKlOnbUw0asa14J/NHR/wB8SPafNKBYkiokwqSabjox7DJoUpJaGs1HQYpkHLMszA5l73jdrpXSvxFf0LYXewqVlCN27IcR2pz8hdHE5/YKQ3X3s2UCY7ZFaGkk/wD6GvcRnqxlDdwBxD1z+8NruM7ttQXVvUBwbiKeZB8hzXMiIa19FspU9LyPkOOY3NL4eLul+bxfbyLi2qdjO/8ABbwXcHxy0NcheZGA09Qoq2bC8HeQSRTMvNYTHLG8tLzRt4A3m1OGIVeRWGoBqB1qOh6fY+cru+SJ4nBrneNtA0GrsQLrW++ToBquSoxTujxOH4l4Supxdk9H2semdy9mWizw9zO2ENjDRH3V7HA3y69iXXsa810S1YaitKclstKVlYzyk5Nt7sEIQunAQhCAEIQgBNRs5ned64XnjBpdjcGoZ+WutMThWtBR0hAFFWXbzvRJZLDHHDIY32iQtJaaO7tjbzrpGI8RYCRoaaqwdr7XissL5p3iONgq5x60AAGJJJAAGJJXlntJ33dtS196GlkTB3cLSfdqSS7QPccT0AxpVAc3ZLS58zS9znF0jS4kklxvZknM9V1zwP1VNN09wZ54ZLY6kVngBdfcP/I9uUcY1JdQVyFdTglp5g0VJAWPE7o+v/D7UaNST2uv0E5TT9H6qLtMnBbz2xz8GAmuun+UqyxGmOYwPXVVRjkV2aK1ZYmTp0vUie5xqc0uwHTD5qRNhAxdQDngm08zRgz1+ys5mbYwvBqgrydv1JbYtnHdk6lxr5Afcp+YhRNtisHcNPN1etftRPC1VzWp9LgrKhG3YjrQKdAlXW8Rta0irgBXlyPPki1R4Jg2zYqtaHKrqRl8g7jtj5DQG6OQ+qlIcBQZJjZaAfRN9r7WMYa2Ol93HQcacSePAqyCcmcq1oYWk6tV/wB7Iit83/vmDgwfFzj9k12VvA+EXT42cDmP5Tp0WXWN8pvuJc4446jkeVKUTWewEZfrp9vmtqytZWfAVMfL4mVek7Nts7Ky2hkzbzDXiNRyI0WktlXI2F5jq+rm0pSmta4dMNVNWDewHCZtP4m5eY+3os06HVH1OD47SrJRxHyvv0ft+g8dEQkbTZu8YWccjwIy/XNS7GteA5pBByIOCyIqKhJxZ7k6MKsGr3TX2OR2xaBI5jj7QYGvBqKOBdU5ZHPzTMNGmH9VPmFN7w2C68Styfg/PA6HDjT1B4qMkq3icMSC7A+dar0Iu60PzjH0p0sRKNTf9fExHK7DFxoDSpJGrsAcCKkmnNXB+z4+zvktF5odaW3XMe4Vf3dLrg2vs0cRWmJvBU/DILwrkcDQAZ4GoyyJxCzszaU1mlEsD3RSMrRzMHCooeoIqKFSMPU9noVb9jG/rrdA+K0y95aYXE4gAuiNA12FASHVB6t4qyFImCEIQAhCEAIQhACEKE3n3hNmYwRs72eV1yKK8AXOIJvHW6KYnmMRmuN23ON2Ks/aG2+XOgsTDgP38ow5sjB/9hpzaqgjhDADQEniDQDSo+PpzXf9o+7k8do7+3TwPnmIcY4g7CNrboJvAUHhDBmTRxr4SuFtUnjJ1JrhgSTnh9FW5Xdipybdh7NvLN3Qa6WRwADWtL3OjjaMrrCbox0pooaOcmRpebwDganIgEEjpyWLricM9KZELDYae1RrcC4VqRUj2QNacVJRRq503FQvoun7/Umdu2kxuEbDcJzOVBWnliMeQ5plaNtd2O7g9ke+RVzjq4Vyr6pntS1GWVzzm41pSlAch5BMlxQVtS/4yom5Qdr9t7diRsZc4lziXHLEk8/opCGy8VH7Hm8RadcR1H+CVMtKz1m0z3OGQhOnmer1JSwm6GN0de/uvYfKnmnjmqCsshrcJzxbyd/mnqp2GW+2uuR6jP7+aqWp9NhZpqw3mYk2wp2W4qM2ptqOHD2n/lGn8x06ZooOT0LcRXp0IZ6jshS0xajBbDZjHGvtF2JrTyHTJRuz9rmQePU6aeXDJSb7bdaLuBpSvMajyp6pKLjsfM8TpPiVKHIdtbu/az6Ck00EIpJI0Ee77TsuAqR5qGtu8NnqbkcjsdbrfkXKFtravdyJx6muPqtY7ID/AINfkr4UIrVts+MeHjTk1J3sZ2htASUDW3GjStcTmSaDgNNEyU0djtczwVDxlU4HHKp9k/rmoh8ZBIIoRhRXwaeiLIST2HFi2nJF7DiK5jMHyOCmItu2gs7zAxghrnFguhxBIaSBgTQkY40PBc6u77Ht73WO3siIDobW6OKRpFaOLqRvHNrn+jjrSnXFPc108VXpLLCbS8GyJG8jiKSRse04ECoww41/QTJzmOxa26BhQkEjhjdB9Tore/aC3ce0w26P2QBDK2uGZdGbutauaejVUNnIJq3oW1xBrgajMV154qNrbEcRi61ZJVXfxdr+u4nK8MF44k4AHEdTyFeOJ6UTazfvH0dmdeZOtdCVnajvEANAPj4vqiyWc+q70uZVtc6DcHa0tm2hZ5IQbxkawtzvtkcGOYQBqD6gHRetgvH1h2m+CdssZN6OQOp/E1wINDpUDovWmxdpC0WeGdooJo2SAcA9odTyrTyXYs7Fj1CEKRMEIQgBCEIBK0SOA8Lbx0xoPM6DoCeSr/eDeKy7IvySyttFvlaK3nUOOODRUwxDQZnAVOY7+12USNLXFwBzuPcw/wBzCHDyK5W09kmzJCS+yhxJqT3s9STmSe8xK41c41c8+7X2hJa5XzSP7xz3Fzi0g45DCvhAAAApgAPOKljpk0eeOOGhw04aq9tp/s+2J5vWeWeznQBwe0dL/i/3KLl/Z/kNB+Na8al0FHeRbIbx6qrJJFOSSd0UrK8kAEmhz4XQKVpx9r1CbVvGn5nXj0xp9VYu8HY3b4pe7ih7+Nx8MkZaKjQODnAx+eHMqV2B+z3aX0dapmQA0Jaz95JThXBrdMi5WK5YrlQBuZPl5n/tayQOABIIBrQ0wNMDQ60K9AbtdgMUdpkfa3d9Cx/7lgNL4oDemoBlldFAaE5Gi7Lfjs5g2hZGwANhdDXuHNaAIzSl26PcNBVo4A5hSJHkyMkGowIOC7a27u2mEQd7E5htLA+NtKuNTS7QYh2Xhz8TV2XZX2Qu/FyS25mFklLWx5tklFCH/wAUYBa4cS4cCDddq2RHJLDK8VfAXlhwwL23XH0Vc4KaN2ExcsPJtbPoefdudmFqs+z3WqQBrmlpLQ4l0cZqHOe0MONSw4O8IrUcIXYm0RICKgup4qVpUZOFQKa+q9R2uytkjfG4Va9rmuHJwLT8CvHZrZJp2OqJGF8V2nvBxa6vIXSoukrWRswnE6lOvzJvR7r2Hu294TW5EaAe0RmeQOg+K514xTlkjZBR1A7R2h68Dz/7SMsZBAIxyU4pLQ8/FYupiajnUf8AH0Huxz4qaEj1GfwUtapaNHw86Ln2y3Ht/gOPXUfTyUnte1AFgzaReqM8TgR5fNVTheSPTwmM5eEmuq28xjJKCajHHDSp4n9dFswjXA68B1GVfLyWbNFGXYPFdARdHqTQH9VThtgNKEYA1PPQY+v9ysbSPAcu4jHaC01GZ+XlgsyOdJg8A8MrwHCoxpyKWZZSM+pGhpXCnIBKtsvWvDlyGA/WSjdborzLdERbbNcdhkRUZfTmu17JdwJrfamS1dHBZ3tc+UZl7SHNjZXNxoCToMdQDG2fYTrW+CGP23ytYMzQSGhceTaAnkvVGwtixWSzx2eEXY4mho4ni48XE1JPEqcJXRZCWZHHdtm71otezg2zNvmOUSvYK33tax48A94guBu5mmGOB80Nc5rtQWnLIg5GvDnVe11X/aP2TxbRHew3IbSPepRso/LLdxrhg/EjmMpMkzzjaAJHXiAKgcc6AHHLMFdV2b7ti12+CJwJjDu8eMxcjF4gng40b/UucmsTopHxyNuvjcWuBzBBoQaZUI+KvTsJ3b7uzyWt1L05uM4hkbiHf3PB/sChu7Fa1djmd+exkwTMfZL5hllYwgm8YTK8MFairo6uGJNdDxNh9nmyLVs9psdppJGCXWeZlS26cXROacYyDVwBqPEQDgF21EKaVixKwIQhdOghCEAIQhACEIQAhCEAIQhACEIQAhCEAKju3Ps0aGybSgN01b38dMCXOawSN4GpbUa58a3ionezZH4qxWmClTLE9rf5i03D5OunyQHjJPrHKDW8aFrSWk8hUD7eiZObQkHAjNFVxq4F2p4fEwVp4DdHQ1I+IPqmDHJZpUJG6lJC7OgHkE9szgGn6YfJMGlKBypepsikSDLeRnQ9R9RQlddu5uTNbrHNaIW3nRPDRHWneeG866T7wBbQHOuYK4K8vTXY/s/utk2eooZL8p5h7zdP9gakIJvUw4ujTy3yq5WPZXYJ32k2mCMn8K8MmjfRjz3jXteGg4F7aEmpbjTOuHoBjqgHjxBB9Dkm9l2ZHE+R8bA10zg+Qj3nBobePOgHonS0Rio7GGMVHYEIQpEjkN++zmDaEbnBrY7SB4JaZ0ybJT2m6cRpwLzs+h7qwQwOZ3ckAMcjNQ8Eku5h1b4IzD6ro1ii5bW5y2tzKEIXToIQhACEIQAhCEAIQhACEIQAhCEAIQhACELBKAytHygJG0TUUDtDapCA8y9oezPw+07XGMhM5zf5ZD3jf9rwudVhdstmrao5/wDVZdd/NGaf8XNHkq9QGzSlmFIBKsKiy6nKzHDSt6pJpW9VU0ejGWhsOWa9h7AsHcWWCH/SijZ/YwNPxC8rbj7M/EbRskVKh0zC4fwNdff5XWuXrdpU4Ix4qV2kZQhCsMgIQhACEIQAhCEAIQhACEIQAhCEAIQhACEIQAhCEAIQhACw5ZQgGNrjNFzO1LKV2TmVTWewhyAqfeHd2O1M7uZpIrUEYOacqtP6CrHa/ZjaIyTDSZulCGv82uND5Er0nadgA6KOl3X4IDy3atg2iP24JW9WOp60omrWHgV6oG65Sse6/FDqdjzHY9jTyECOGV1cqMefous2H2SW6dwvtbAzVzyCacmMJJPI06r0DZ9gAKTg2eBoo5UXc6XQ5PcLs3s+zqvZWSZwoZXgAgatY0YMHHMnUruGhYayi2Uiltt3YIQhDgIQhACEIQAhCEAIQhACEIQAhCEAIQhACEIQAhCEAIQhACEIQAhCEBhYosIQBdWQEIQGVlCEAIQhACEIQAhCEAIQhACEIQAhCEAIQhAC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data:image/jpeg;base64,/9j/4AAQSkZJRgABAQAAAQABAAD/2wCEAAkGBhQSERQUEhQVFBUUFxcXFxcXFxUYFxgXFhQVFRcXFxcXHCYfFxojGRQVHy8gIycpLCwsFR8xNTAqNSYsLCkBCQoKDgwOGg8PGi8kHyUvKSwsLCksLCwsKSwtKSwsLC0sLCwsLCwsLCwsLCwsLCwsLCksLCwsLCwsLCwsLCwsLP/AABEIAMIBAwMBIgACEQEDEQH/xAAcAAABBAMBAAAAAAAAAAAAAAAAAwQFBwECBgj/xABAEAABAwEFBQUGAwcEAgMAAAABAAIDEQQSITFBBQZRYXEHEyKBkTJCobHB0RRS8AgjYnKCkuFTorLxM6MVFyT/xAAbAQEAAwEBAQEAAAAAAAAAAAAAAgMEAQUGB//EADIRAAIBAgQEBAQGAwEAAAAAAAABAgMRBBIhMQUTQVFhgZHRFCJxoQYyscHh8BYj8RX/2gAMAwEAAhEDEQA/ALxQhCAEIQgBCEIAQhCAEIWKoDKELBKACVDv3xsjQb08bSCQWk0eCDQgtzqCFC7x9o7LM58QhkMgGBNy5iPC6ocSRXlXA5KpJrTec5ziS5xLjxJJqT6lUzqqOx7/AA/g08QnOreK0ttqXlHvtYjlaI/MkfMJW073WRjL5tEd3S64OJ6NbUn0VC98tHOqqviH2PV/xylf87+xdn/2VYagd6cde7koOpupC3dptljmbGCXsp4pGYtadAB73MjLnpTbAAtnOxK5z5Fq/D2GT3l6r2PQmzdsw2gVhkZINbpxHUZjzT1eb4ZC03gS2moNCOhCmNi74SxTxvkmnfG1wLmd47EDShND01VirrqefX/Ds43dKd/BrX++hfCFwGye1uF8hbaGdw0+y+t4U4PAFQeYqOiT2v2z2Vl4QMkmcMjS4wnq7xU/pU3Vgle5474Zi1PJy3f7euxYaFS+yO161masrY3xk+JobdLR/A6ufWteSW272lWiWQ9y4wsGQFLx5uOPoMOuaiq8GrmuPAsW55Wl9b6FxIVJWbf62jHvyeTmsI+LVI2ftQtYFCIncywj/i4D4LqrRJT4Bio7NPz/AILcQoTdO2Sz2ds0zhWSpDWtuta0EtGdSSaVrXVTauR4lSDpzcHutAQhCEAQhCAEIQgBCEi+ygmtXA8nOHwBogFJJA0VJAHEmgUDtnfux2ZtZJmOOjIyHvPk3LqaKP36hsLYwbbff+SMSy1ceTQ4D+oqm7Y2EyOMcXdsPstLi+nUnMrPVquGiPe4ZwuOLWaWZL6K3k7/ALFsWbtlsTyAWztJ4saac8HKVZ2j2EgEzUqaULJKjrRuAVFXgMgB0WskxIwwrkeapWIktz25fh/DPZyXmvYsDbfaZLHaZPwbmuhJBF9lReoLxbk4AnQ61Oqd7D7Y3Xw21xtDTm+Ovh5lhJqOh8iqvbM+tC09aYeowSgjJIAwJwFcBU8zgq+dNO5s/wDKwMqWVx2W+z06l0dpO9L4LNF+HdQzk0kGjA0HwnQm8MeFVULbY5pqHuB4hxB9Qu1352zZprNHEyQh1mawsaKXZWljGucQaXbtMDriBnhXLiXJWqZndMz8DhTWGay63d/Ht9joIt97UygFpmw4vJHxqme096bRPjLM5w5uqP7RgPRQVttDYm3n4nQcT9uaYQ26/dLhWhDiMKYZAYYBcSnJXbsi3E4ijh6mWFNOfhZW+r/Y6iBxpUgiupoPmVrNboxg7ErnHbTlGLiHOGNRn6HA9ME9G2aijmeh+hH1UrWRbDHRnps/FexI/wDykYyHyWBtYHSnlX6hMTaoiPZp5D51Te0ztbQNBB5mvRV69C6VdR1bVvAkX7QJOCUgtda10Ci7ES8gUJFRUgDAa5kDyU46zso0NaRQeKpreNc6aKFpJltKvzPyr2MPBNKZVxWzIR1WQs1U0ahiyzF73EmgDiOeGnySzbG0FYtMhDiRjxH2WY5rwqPMKOlyuEbaM3cGMqRr+sEh35JwWklSUpcLRhSvHglyzRLQdwPwxUhsqAzzNhZS+4jibori400AxUNGzVxJ5aemSdQ2wxm8w3CPeabpFc8RlgrItLcoqRm4vJZPxPRGzLMyKJkcZq1gDRjXLjTVLstDSSAakZ0xp1Oh5Kg9g72RQuL5hPOa4MEhbGeb61L+hFMNVaO7vaPZJ2saKxSONO6oTQ1oAC0UIOa2wrRkfBY3hdeg3JJyXV2/lvzOvQtIpQ4BzTUEVB4grdXHjghCEAIQhAC5HfLtBisQMbaST09n3WV1eR/xGJ5ZqS23aJ3BzLM9jXEUvBhlcPUtYw/zE9FVG3OzO2xgykC0Vq55Y4ufU4mrXAFx5iqqqSkl8qPW4bh8PUqXrzSXba/mQO1dtPtEjpJn33O45AaADQDgmJkSTnUOVCMDhj580oyRee7t6n6DBKKUY6LwMFhOh9EWelTXTTmlxMKJo54Dq+qi9CbVtR/eCxXzWkYSwCmS0G7bI0ZNAGdNPRbzODWk0BpphidM0rVRFtM73t7uMhjTXEht7DWpqBjwUlFyZjrVIYeNox36RX3Im12J8ry51BU+ziachVbGyOaMsOS6iKH81PmUPib+gpNye5ljwykm5Ju76nO2Cz33FpzumnIghbybPeM2nqMR6hSlms5a9xIbTJpaTkaYGoGOHxS/eEKEmToYNOOu9yLs2z3UJFK+7eyrxPGiXsuxQMZHX3eg89SnffLIf6KOaysalgqd03rb09BZpAwGHLRZKTBWS5cNVrGy2AWjXIltDWjxG6Dwz8lJIjKSirs1tTwDz1+XrkloJ7O2MFzXhxc5pc0EtJLf3bKZVqCak5HDAKGjkLjgDd0TqKyC8HkULfZx9nmOf2Citdzz8TGtXppUJZXfd9hS3uiPiioLz6ENc5zaBgLvaLnA1oDjThmkTaKGmJ8sE7kst6niI6HjnyNeabW+wup4MeOGPXmu5dDmFo1cNTcZSzPv4dhJ9u4fdIPnLsySkDKQfEAeeIP1UxBshzohK1j7hr4qEswND4wKZ4YqORsksVGU1CTs33GcUadxii2ZCs0XUrHo20sdBuvvjLY5GkOc6Oovxk1BbrdHuupkR5q9LFbGyxtkjN5jwHNPEELzYF2+5HaAbIBDML0NTQj2o6mpp+ZtTWmeOHBa6NS2jPmuM8L5y5tFfMt13XuXGhI2O1slY18bg5jhUOGIISy1nxDVtGCEIQ4YogoIXN717BdNC8G1TRihwAbcNM7zWNDiOONFxllOMZSSk7LvuV72t7askrmtgY18zXeOZuGABFyo9s1piagU54VwHnQFb7StR70wxlhoSC9rmuwGbm3agCnMnkEuIQvOqXbuz77h8IKHLottR6vq/Ab9+DmkZXcD6p86FJPiCqPRlTm1ub7Oc44EtPCjhXpTXyUgY6fr7rnrS0p1YdtlgpL4mjXUeeqtjZmaGI5LyVPUlHV0WGuKXimY9oc0hzTkR+sOi2uBSaaN8ZKSuthG+tXpx3IWHQKDuSuMBNR2OWSUkby/XqkrXZ/JN4rZdweDTQjMfcKBF1FB67C5K2ikrgsPIIBBqOKSjfRyg9GWOa3HZH6+iwCmVo2q1uA8R5ff7JMFzsZDT+AYDz18lZay1M7xMXLJDV+Gy+rFp9onKMFx46D7pCOAk1f8TVK3xoi8oOZHk5pZpu/h0HEVqu5DzSn4sHSnxTIFbhFI0oettAS7Ziouqy2QjIqeYMWttj94DD5FMJrxjMd94ZW9dDnBt7812tK808bbDkUlIyuVFzZ3RmrUqdWNpK5vYLeAA2VwDsg44B3U5B3XNSLcccxxGS562Mo05YCvpjoVGRWxwNWm7T3jgfJrcPKhWmEc6ueHieKzwE1TlHNG2jvr/J2lxYLQubg2w/8AO888vjWv/Ssfst3wItMdnlLXRSFzQHNa4h5xZ46VoThSvvDBMmtmZ5/iemnZU35tL3He4u+L7I645rpIHGpDQSWH8zQPiNeudv2DaMczL8Tg9vEaHgRmDyOKXawDLDotDZ23r1PFlXI04HiOq1Qi4q1zwMdi6eKnzIwyvrre/wBhVCEKZ55rJIGglxAAFSTgABmSeCovtC33dbXOiYSLODQNxF+nvP48hp1VpbwbKmtzO6D/AMPA6l80JlePyhuAY3rieA1htpdnmzrLZZXzB5axpJkdIb4OgaBRtSaACmJKpqKUtEexw6phqDz1Vmk9Ekr28fqUZYbEGEuGuHl+vknrZE4tOxp2MbI+CZrH+yTHJQjqGpqyFx0I6rE0+p9tQlSistNryNy5JuRI5g9qRg6ub8qptPtGFoweXH+EfV2C4oN9CdTF0oLWS9UJW2UN88gooWOSYm6MBmcmhO4B376MaeLnPdeoONBT0XRRWYMaGtwA+PEnmrV/rPI5L4jNtu0F26nP2Czus5JaTU58PTVS0G3PzDzH2Ss1lqmEuzuCrc23dnoQwssPHLR27Esza8fEjqPtVLR7QYcnDzw+agW2F+gSrbA7VczsujKq90Tj5mkYkU6hRNuijPsk15ZfZYMTI8X+I6Dj/jmgePxOwAyAyHII5W3OyvU+TT2IvZ1nc2Vxk73ugKu7sAktFK4OwvAfRTVo2U2SE9250kjXB1Kx+NrhdY0AOq59RXAU5iqbWqASNAxABwu0wPHLNEdgyDnukLRdAdQ+EZAcQMcMqknVSc07PqeDPhmKjNwg/kfd/t9SE2ZUyYD2QTQkV4YjTNSdx50JTuKyMjq5rWg5VAAK2MvGuOmZUak1Jnp4PAyw9PLUlrfp/wAGtxwzBC2BTls5HL5rDpGnMAcwKfBVNI3qNuogHLN5LdylGwVRRLMr7japW4anXcLdtwEB9aEjBtL1NaVwyrmrVErqzjSg5zei1GxgWzIqcOpU/ty22GaJn4ZklnkiFCJAHCYE532k0kBxxABBI0AUBVSlGxlwWOpYyGen9BntSD92+mPhPxw+q5runXuRx+Ir55hXf2d7ix22OWS0tcY/YZRzmm8KOc4Fp0wHDE8FKW3sJgLgYrQ9grUh7Gv9CLvxBWmlGUY6Hx3Hq/MxOWGuVW8zz+GHCtc6cemeOvwT6xyuBBBIpTEGhHA8W6ar0RZexnZ7CCWSPp+aQ0NONyiXtHZDs12UBYeLJJQfi4hWuLZ4LTe5t2db9Nt8N15paImjvAcL4y7xvInMaE8CK9iq6Z2R/h5WzWG1PikZiBI0PaeRLbvhORwOa7qwWl7hSVlyQDEA3mHSrH0xHIgHiOMo36ko36jtCEKRIE1tWzWSOY6QXrhvNBxaHaOu5Fw0JyrgnSiN5954bBZ3Tzuo0YNaMXvea3WMGrjQ+hJwCBO2wx3930i2ZZHTPoXnwxR6vkpgP5RmToOZFfJ21dry2mV80zy98ji5xPE8BkBoAMgF3O9lg2vtiQWt1jm7oikLGtN1jK6A0c4nMupj0AA1b2E7T7jve7jBpXue8He06UuV5XqoLleBTFisD5nXWjL2icm9fslmbpzxNbNaY5IIS67ec0te51K3WMdQk01yGp49FE8RtuxsDWj46VPEniqKs1E9vhGC+Jk7vRb9xex2NsTA1g6nUniUvgo19ueOHomc+2XjIt9Asl8zPtHVp4eCSVkidWKBcvJvLK38hPNv2okjteaVwF8tGoaA3DqMeWas5XUwy41RTyxi2/L3OrfK1vtEDr9s01n2i2nhNTpgafFRTGVJSgjPoqHKxtVac1obsiJNTiTmSnRCTlf+78OuHTj+uadhtQOYCja+5ooxinaJoxuKTtNmJxCcxsSojXcpokotWYxreHL6g0PxBHkkHgjlzWLRtFsEtx+DX+IO/KSaGvEEivmU+kiBHEHH/IKlOnbUw0asa14J/NHR/wB8SPafNKBYkiokwqSabjox7DJoUpJaGs1HQYpkHLMszA5l73jdrpXSvxFf0LYXewqVlCN27IcR2pz8hdHE5/YKQ3X3s2UCY7ZFaGkk/wD6GvcRnqxlDdwBxD1z+8NruM7ttQXVvUBwbiKeZB8hzXMiIa19FspU9LyPkOOY3NL4eLul+bxfbyLi2qdjO/8ABbwXcHxy0NcheZGA09Qoq2bC8HeQSRTMvNYTHLG8tLzRt4A3m1OGIVeRWGoBqB1qOh6fY+cru+SJ4nBrneNtA0GrsQLrW++ToBquSoxTujxOH4l4Supxdk9H2semdy9mWizw9zO2ENjDRH3V7HA3y69iXXsa810S1YaitKclstKVlYzyk5Nt7sEIQunAQhCAEIQgBNRs5ned64XnjBpdjcGoZ+WutMThWtBR0hAFFWXbzvRJZLDHHDIY32iQtJaaO7tjbzrpGI8RYCRoaaqwdr7XissL5p3iONgq5x60AAGJJJAAGJJXlntJ33dtS196GlkTB3cLSfdqSS7QPccT0AxpVAc3ZLS58zS9znF0jS4kklxvZknM9V1zwP1VNN09wZ54ZLY6kVngBdfcP/I9uUcY1JdQVyFdTglp5g0VJAWPE7o+v/D7UaNST2uv0E5TT9H6qLtMnBbz2xz8GAmuun+UqyxGmOYwPXVVRjkV2aK1ZYmTp0vUie5xqc0uwHTD5qRNhAxdQDngm08zRgz1+ys5mbYwvBqgrydv1JbYtnHdk6lxr5Afcp+YhRNtisHcNPN1etftRPC1VzWp9LgrKhG3YjrQKdAlXW8Rta0irgBXlyPPki1R4Jg2zYqtaHKrqRl8g7jtj5DQG6OQ+qlIcBQZJjZaAfRN9r7WMYa2Ol93HQcacSePAqyCcmcq1oYWk6tV/wB7Iit83/vmDgwfFzj9k12VvA+EXT42cDmP5Tp0WXWN8pvuJc4446jkeVKUTWewEZfrp9vmtqytZWfAVMfL4mVek7Nts7Ky2hkzbzDXiNRyI0WktlXI2F5jq+rm0pSmta4dMNVNWDewHCZtP4m5eY+3os06HVH1OD47SrJRxHyvv0ft+g8dEQkbTZu8YWccjwIy/XNS7GteA5pBByIOCyIqKhJxZ7k6MKsGr3TX2OR2xaBI5jj7QYGvBqKOBdU5ZHPzTMNGmH9VPmFN7w2C68Styfg/PA6HDjT1B4qMkq3icMSC7A+dar0Iu60PzjH0p0sRKNTf9fExHK7DFxoDSpJGrsAcCKkmnNXB+z4+zvktF5odaW3XMe4Vf3dLrg2vs0cRWmJvBU/DILwrkcDQAZ4GoyyJxCzszaU1mlEsD3RSMrRzMHCooeoIqKFSMPU9noVb9jG/rrdA+K0y95aYXE4gAuiNA12FASHVB6t4qyFImCEIQAhCEAIQhACEKE3n3hNmYwRs72eV1yKK8AXOIJvHW6KYnmMRmuN23ON2Ks/aG2+XOgsTDgP38ow5sjB/9hpzaqgjhDADQEniDQDSo+PpzXf9o+7k8do7+3TwPnmIcY4g7CNrboJvAUHhDBmTRxr4SuFtUnjJ1JrhgSTnh9FW5Xdipybdh7NvLN3Qa6WRwADWtL3OjjaMrrCbox0pooaOcmRpebwDganIgEEjpyWLricM9KZELDYae1RrcC4VqRUj2QNacVJRRq503FQvoun7/Umdu2kxuEbDcJzOVBWnliMeQ5plaNtd2O7g9ke+RVzjq4Vyr6pntS1GWVzzm41pSlAch5BMlxQVtS/4yom5Qdr9t7diRsZc4lziXHLEk8/opCGy8VH7Hm8RadcR1H+CVMtKz1m0z3OGQhOnmer1JSwm6GN0de/uvYfKnmnjmqCsshrcJzxbyd/mnqp2GW+2uuR6jP7+aqWp9NhZpqw3mYk2wp2W4qM2ptqOHD2n/lGn8x06ZooOT0LcRXp0IZ6jshS0xajBbDZjHGvtF2JrTyHTJRuz9rmQePU6aeXDJSb7bdaLuBpSvMajyp6pKLjsfM8TpPiVKHIdtbu/az6Ck00EIpJI0Ee77TsuAqR5qGtu8NnqbkcjsdbrfkXKFtravdyJx6muPqtY7ID/AINfkr4UIrVts+MeHjTk1J3sZ2htASUDW3GjStcTmSaDgNNEyU0djtczwVDxlU4HHKp9k/rmoh8ZBIIoRhRXwaeiLIST2HFi2nJF7DiK5jMHyOCmItu2gs7zAxghrnFguhxBIaSBgTQkY40PBc6u77Ht73WO3siIDobW6OKRpFaOLqRvHNrn+jjrSnXFPc108VXpLLCbS8GyJG8jiKSRse04ECoww41/QTJzmOxa26BhQkEjhjdB9Tore/aC3ce0w26P2QBDK2uGZdGbutauaejVUNnIJq3oW1xBrgajMV154qNrbEcRi61ZJVXfxdr+u4nK8MF44k4AHEdTyFeOJ6UTazfvH0dmdeZOtdCVnajvEANAPj4vqiyWc+q70uZVtc6DcHa0tm2hZ5IQbxkawtzvtkcGOYQBqD6gHRetgvH1h2m+CdssZN6OQOp/E1wINDpUDovWmxdpC0WeGdooJo2SAcA9odTyrTyXYs7Fj1CEKRMEIQgBCEIBK0SOA8Lbx0xoPM6DoCeSr/eDeKy7IvySyttFvlaK3nUOOODRUwxDQZnAVOY7+12USNLXFwBzuPcw/wBzCHDyK5W09kmzJCS+yhxJqT3s9STmSe8xK41c41c8+7X2hJa5XzSP7xz3Fzi0g45DCvhAAAApgAPOKljpk0eeOOGhw04aq9tp/s+2J5vWeWeznQBwe0dL/i/3KLl/Z/kNB+Na8al0FHeRbIbx6qrJJFOSSd0UrK8kAEmhz4XQKVpx9r1CbVvGn5nXj0xp9VYu8HY3b4pe7ih7+Nx8MkZaKjQODnAx+eHMqV2B+z3aX0dapmQA0Jaz95JThXBrdMi5WK5YrlQBuZPl5n/tayQOABIIBrQ0wNMDQ60K9AbtdgMUdpkfa3d9Cx/7lgNL4oDemoBlldFAaE5Gi7Lfjs5g2hZGwANhdDXuHNaAIzSl26PcNBVo4A5hSJHkyMkGowIOC7a27u2mEQd7E5htLA+NtKuNTS7QYh2Xhz8TV2XZX2Qu/FyS25mFklLWx5tklFCH/wAUYBa4cS4cCDddq2RHJLDK8VfAXlhwwL23XH0Vc4KaN2ExcsPJtbPoefdudmFqs+z3WqQBrmlpLQ4l0cZqHOe0MONSw4O8IrUcIXYm0RICKgup4qVpUZOFQKa+q9R2uytkjfG4Va9rmuHJwLT8CvHZrZJp2OqJGF8V2nvBxa6vIXSoukrWRswnE6lOvzJvR7r2Hu294TW5EaAe0RmeQOg+K514xTlkjZBR1A7R2h68Dz/7SMsZBAIxyU4pLQ8/FYupiajnUf8AH0Huxz4qaEj1GfwUtapaNHw86Ln2y3Ht/gOPXUfTyUnte1AFgzaReqM8TgR5fNVTheSPTwmM5eEmuq28xjJKCajHHDSp4n9dFswjXA68B1GVfLyWbNFGXYPFdARdHqTQH9VThtgNKEYA1PPQY+v9ysbSPAcu4jHaC01GZ+XlgsyOdJg8A8MrwHCoxpyKWZZSM+pGhpXCnIBKtsvWvDlyGA/WSjdborzLdERbbNcdhkRUZfTmu17JdwJrfamS1dHBZ3tc+UZl7SHNjZXNxoCToMdQDG2fYTrW+CGP23ytYMzQSGhceTaAnkvVGwtixWSzx2eEXY4mho4ni48XE1JPEqcJXRZCWZHHdtm71otezg2zNvmOUSvYK33tax48A94guBu5mmGOB80Nc5rtQWnLIg5GvDnVe11X/aP2TxbRHew3IbSPepRso/LLdxrhg/EjmMpMkzzjaAJHXiAKgcc6AHHLMFdV2b7ti12+CJwJjDu8eMxcjF4gng40b/UucmsTopHxyNuvjcWuBzBBoQaZUI+KvTsJ3b7uzyWt1L05uM4hkbiHf3PB/sChu7Fa1djmd+exkwTMfZL5hllYwgm8YTK8MFairo6uGJNdDxNh9nmyLVs9psdppJGCXWeZlS26cXROacYyDVwBqPEQDgF21EKaVixKwIQhdOghCEAIQhACEIQAhCEAIQhACEIQAhCEAKju3Ps0aGybSgN01b38dMCXOawSN4GpbUa58a3ionezZH4qxWmClTLE9rf5i03D5OunyQHjJPrHKDW8aFrSWk8hUD7eiZObQkHAjNFVxq4F2p4fEwVp4DdHQ1I+IPqmDHJZpUJG6lJC7OgHkE9szgGn6YfJMGlKBypepsikSDLeRnQ9R9RQlddu5uTNbrHNaIW3nRPDRHWneeG866T7wBbQHOuYK4K8vTXY/s/utk2eooZL8p5h7zdP9gakIJvUw4ujTy3yq5WPZXYJ32k2mCMn8K8MmjfRjz3jXteGg4F7aEmpbjTOuHoBjqgHjxBB9Dkm9l2ZHE+R8bA10zg+Qj3nBobePOgHonS0Rio7GGMVHYEIQpEjkN++zmDaEbnBrY7SB4JaZ0ybJT2m6cRpwLzs+h7qwQwOZ3ckAMcjNQ8Eku5h1b4IzD6ro1ii5bW5y2tzKEIXToIQhACEIQAhCEAIQhACEIQAhCEAIQhACELBKAytHygJG0TUUDtDapCA8y9oezPw+07XGMhM5zf5ZD3jf9rwudVhdstmrao5/wDVZdd/NGaf8XNHkq9QGzSlmFIBKsKiy6nKzHDSt6pJpW9VU0ejGWhsOWa9h7AsHcWWCH/SijZ/YwNPxC8rbj7M/EbRskVKh0zC4fwNdff5XWuXrdpU4Ix4qV2kZQhCsMgIQhACEIQAhCEAIQhACEIQAhCEAIQhACEIQAhCEAIQhACw5ZQgGNrjNFzO1LKV2TmVTWewhyAqfeHd2O1M7uZpIrUEYOacqtP6CrHa/ZjaIyTDSZulCGv82uND5Er0nadgA6KOl3X4IDy3atg2iP24JW9WOp60omrWHgV6oG65Sse6/FDqdjzHY9jTyECOGV1cqMefous2H2SW6dwvtbAzVzyCacmMJJPI06r0DZ9gAKTg2eBoo5UXc6XQ5PcLs3s+zqvZWSZwoZXgAgatY0YMHHMnUruGhYayi2Uiltt3YIQhDgIQhACEIQAhCEAIQhACEIQAhCEAIQhACEIQAhCEAIQhACEIQAhCEBhYosIQBdWQEIQGVlCEAIQhACEIQAhCEAIQhACEIQAhCEAIQhAC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data:image/jpeg;base64,/9j/4AAQSkZJRgABAQAAAQABAAD/2wCEAAkGBhQSERQUEhQVFBUUFxcXFxcXFxUYFxgXFhQVFRcXFxcXHCYfFxojGRQVHy8gIycpLCwsFR8xNTAqNSYsLCkBCQoKDgwOGg8PGi8kHyUvKSwsLCksLCwsKSwtKSwsLC0sLCwsLCwsLCwsLCwsLCwsLCksLCwsLCwsLCwsLCwsLP/AABEIAMIBAwMBIgACEQEDEQH/xAAcAAABBAMBAAAAAAAAAAAAAAAAAwQFBwECBgj/xABAEAABAwEFBQUGAwcEAgMAAAABAAIDEQQSITFBBQZRYXEHEyKBkTJCobHB0RRS8AgjYnKCkuFTorLxM6MVFyT/xAAbAQEAAwEBAQEAAAAAAAAAAAAAAgMEAQUGB//EADIRAAIBAgQEBAQGAwEAAAAAAAABAgMRBBIhMQUTQVFhgZHRFCJxoQYyscHh8BYj8RX/2gAMAwEAAhEDEQA/ALxQhCAEIQgBCEIAQhCAEIWKoDKELBKACVDv3xsjQb08bSCQWk0eCDQgtzqCFC7x9o7LM58QhkMgGBNy5iPC6ocSRXlXA5KpJrTec5ziS5xLjxJJqT6lUzqqOx7/AA/g08QnOreK0ttqXlHvtYjlaI/MkfMJW073WRjL5tEd3S64OJ6NbUn0VC98tHOqqviH2PV/xylf87+xdn/2VYagd6cde7koOpupC3dptljmbGCXsp4pGYtadAB73MjLnpTbAAtnOxK5z5Fq/D2GT3l6r2PQmzdsw2gVhkZINbpxHUZjzT1eb4ZC03gS2moNCOhCmNi74SxTxvkmnfG1wLmd47EDShND01VirrqefX/Ds43dKd/BrX++hfCFwGye1uF8hbaGdw0+y+t4U4PAFQeYqOiT2v2z2Vl4QMkmcMjS4wnq7xU/pU3Vgle5474Zi1PJy3f7euxYaFS+yO161masrY3xk+JobdLR/A6ufWteSW272lWiWQ9y4wsGQFLx5uOPoMOuaiq8GrmuPAsW55Wl9b6FxIVJWbf62jHvyeTmsI+LVI2ftQtYFCIncywj/i4D4LqrRJT4Bio7NPz/AILcQoTdO2Sz2ds0zhWSpDWtuta0EtGdSSaVrXVTauR4lSDpzcHutAQhCEAQhCAEIQgBCEi+ygmtXA8nOHwBogFJJA0VJAHEmgUDtnfux2ZtZJmOOjIyHvPk3LqaKP36hsLYwbbff+SMSy1ceTQ4D+oqm7Y2EyOMcXdsPstLi+nUnMrPVquGiPe4ZwuOLWaWZL6K3k7/ALFsWbtlsTyAWztJ4saac8HKVZ2j2EgEzUqaULJKjrRuAVFXgMgB0WskxIwwrkeapWIktz25fh/DPZyXmvYsDbfaZLHaZPwbmuhJBF9lReoLxbk4AnQ61Oqd7D7Y3Xw21xtDTm+Ovh5lhJqOh8iqvbM+tC09aYeowSgjJIAwJwFcBU8zgq+dNO5s/wDKwMqWVx2W+z06l0dpO9L4LNF+HdQzk0kGjA0HwnQm8MeFVULbY5pqHuB4hxB9Qu1352zZprNHEyQh1mawsaKXZWljGucQaXbtMDriBnhXLiXJWqZndMz8DhTWGay63d/Ht9joIt97UygFpmw4vJHxqme096bRPjLM5w5uqP7RgPRQVttDYm3n4nQcT9uaYQ26/dLhWhDiMKYZAYYBcSnJXbsi3E4ijh6mWFNOfhZW+r/Y6iBxpUgiupoPmVrNboxg7ErnHbTlGLiHOGNRn6HA9ME9G2aijmeh+hH1UrWRbDHRnps/FexI/wDykYyHyWBtYHSnlX6hMTaoiPZp5D51Te0ztbQNBB5mvRV69C6VdR1bVvAkX7QJOCUgtda10Ci7ES8gUJFRUgDAa5kDyU46zso0NaRQeKpreNc6aKFpJltKvzPyr2MPBNKZVxWzIR1WQs1U0ahiyzF73EmgDiOeGnySzbG0FYtMhDiRjxH2WY5rwqPMKOlyuEbaM3cGMqRr+sEh35JwWklSUpcLRhSvHglyzRLQdwPwxUhsqAzzNhZS+4jibori400AxUNGzVxJ5aemSdQ2wxm8w3CPeabpFc8RlgrItLcoqRm4vJZPxPRGzLMyKJkcZq1gDRjXLjTVLstDSSAakZ0xp1Oh5Kg9g72RQuL5hPOa4MEhbGeb61L+hFMNVaO7vaPZJ2saKxSONO6oTQ1oAC0UIOa2wrRkfBY3hdeg3JJyXV2/lvzOvQtIpQ4BzTUEVB4grdXHjghCEAIQhAC5HfLtBisQMbaST09n3WV1eR/xGJ5ZqS23aJ3BzLM9jXEUvBhlcPUtYw/zE9FVG3OzO2xgykC0Vq55Y4ufU4mrXAFx5iqqqSkl8qPW4bh8PUqXrzSXba/mQO1dtPtEjpJn33O45AaADQDgmJkSTnUOVCMDhj580oyRee7t6n6DBKKUY6LwMFhOh9EWelTXTTmlxMKJo54Dq+qi9CbVtR/eCxXzWkYSwCmS0G7bI0ZNAGdNPRbzODWk0BpphidM0rVRFtM73t7uMhjTXEht7DWpqBjwUlFyZjrVIYeNox36RX3Im12J8ry51BU+ziachVbGyOaMsOS6iKH81PmUPib+gpNye5ljwykm5Ju76nO2Cz33FpzumnIghbybPeM2nqMR6hSlms5a9xIbTJpaTkaYGoGOHxS/eEKEmToYNOOu9yLs2z3UJFK+7eyrxPGiXsuxQMZHX3eg89SnffLIf6KOaysalgqd03rb09BZpAwGHLRZKTBWS5cNVrGy2AWjXIltDWjxG6Dwz8lJIjKSirs1tTwDz1+XrkloJ7O2MFzXhxc5pc0EtJLf3bKZVqCak5HDAKGjkLjgDd0TqKyC8HkULfZx9nmOf2Citdzz8TGtXppUJZXfd9hS3uiPiioLz6ENc5zaBgLvaLnA1oDjThmkTaKGmJ8sE7kst6niI6HjnyNeabW+wup4MeOGPXmu5dDmFo1cNTcZSzPv4dhJ9u4fdIPnLsySkDKQfEAeeIP1UxBshzohK1j7hr4qEswND4wKZ4YqORsksVGU1CTs33GcUadxii2ZCs0XUrHo20sdBuvvjLY5GkOc6Oovxk1BbrdHuupkR5q9LFbGyxtkjN5jwHNPEELzYF2+5HaAbIBDML0NTQj2o6mpp+ZtTWmeOHBa6NS2jPmuM8L5y5tFfMt13XuXGhI2O1slY18bg5jhUOGIISy1nxDVtGCEIQ4YogoIXN717BdNC8G1TRihwAbcNM7zWNDiOONFxllOMZSSk7LvuV72t7askrmtgY18zXeOZuGABFyo9s1piagU54VwHnQFb7StR70wxlhoSC9rmuwGbm3agCnMnkEuIQvOqXbuz77h8IKHLottR6vq/Ab9+DmkZXcD6p86FJPiCqPRlTm1ub7Oc44EtPCjhXpTXyUgY6fr7rnrS0p1YdtlgpL4mjXUeeqtjZmaGI5LyVPUlHV0WGuKXimY9oc0hzTkR+sOi2uBSaaN8ZKSuthG+tXpx3IWHQKDuSuMBNR2OWSUkby/XqkrXZ/JN4rZdweDTQjMfcKBF1FB67C5K2ikrgsPIIBBqOKSjfRyg9GWOa3HZH6+iwCmVo2q1uA8R5ff7JMFzsZDT+AYDz18lZay1M7xMXLJDV+Gy+rFp9onKMFx46D7pCOAk1f8TVK3xoi8oOZHk5pZpu/h0HEVqu5DzSn4sHSnxTIFbhFI0oettAS7Ziouqy2QjIqeYMWttj94DD5FMJrxjMd94ZW9dDnBt7812tK808bbDkUlIyuVFzZ3RmrUqdWNpK5vYLeAA2VwDsg44B3U5B3XNSLcccxxGS562Mo05YCvpjoVGRWxwNWm7T3jgfJrcPKhWmEc6ueHieKzwE1TlHNG2jvr/J2lxYLQubg2w/8AO888vjWv/Ssfst3wItMdnlLXRSFzQHNa4h5xZ46VoThSvvDBMmtmZ5/iemnZU35tL3He4u+L7I645rpIHGpDQSWH8zQPiNeudv2DaMczL8Tg9vEaHgRmDyOKXawDLDotDZ23r1PFlXI04HiOq1Qi4q1zwMdi6eKnzIwyvrre/wBhVCEKZ55rJIGglxAAFSTgABmSeCovtC33dbXOiYSLODQNxF+nvP48hp1VpbwbKmtzO6D/AMPA6l80JlePyhuAY3rieA1htpdnmzrLZZXzB5axpJkdIb4OgaBRtSaACmJKpqKUtEexw6phqDz1Vmk9Ekr28fqUZYbEGEuGuHl+vknrZE4tOxp2MbI+CZrH+yTHJQjqGpqyFx0I6rE0+p9tQlSistNryNy5JuRI5g9qRg6ub8qptPtGFoweXH+EfV2C4oN9CdTF0oLWS9UJW2UN88gooWOSYm6MBmcmhO4B376MaeLnPdeoONBT0XRRWYMaGtwA+PEnmrV/rPI5L4jNtu0F26nP2Czus5JaTU58PTVS0G3PzDzH2Ss1lqmEuzuCrc23dnoQwssPHLR27Esza8fEjqPtVLR7QYcnDzw+agW2F+gSrbA7VczsujKq90Tj5mkYkU6hRNuijPsk15ZfZYMTI8X+I6Dj/jmgePxOwAyAyHII5W3OyvU+TT2IvZ1nc2Vxk73ugKu7sAktFK4OwvAfRTVo2U2SE9250kjXB1Kx+NrhdY0AOq59RXAU5iqbWqASNAxABwu0wPHLNEdgyDnukLRdAdQ+EZAcQMcMqknVSc07PqeDPhmKjNwg/kfd/t9SE2ZUyYD2QTQkV4YjTNSdx50JTuKyMjq5rWg5VAAK2MvGuOmZUak1Jnp4PAyw9PLUlrfp/wAGtxwzBC2BTls5HL5rDpGnMAcwKfBVNI3qNuogHLN5LdylGwVRRLMr7japW4anXcLdtwEB9aEjBtL1NaVwyrmrVErqzjSg5zei1GxgWzIqcOpU/ty22GaJn4ZklnkiFCJAHCYE532k0kBxxABBI0AUBVSlGxlwWOpYyGen9BntSD92+mPhPxw+q5runXuRx+Ir55hXf2d7ix22OWS0tcY/YZRzmm8KOc4Fp0wHDE8FKW3sJgLgYrQ9grUh7Gv9CLvxBWmlGUY6Hx3Hq/MxOWGuVW8zz+GHCtc6cemeOvwT6xyuBBBIpTEGhHA8W6ar0RZexnZ7CCWSPp+aQ0NONyiXtHZDs12UBYeLJJQfi4hWuLZ4LTe5t2db9Nt8N15paImjvAcL4y7xvInMaE8CK9iq6Z2R/h5WzWG1PikZiBI0PaeRLbvhORwOa7qwWl7hSVlyQDEA3mHSrH0xHIgHiOMo36ko36jtCEKRIE1tWzWSOY6QXrhvNBxaHaOu5Fw0JyrgnSiN5954bBZ3Tzuo0YNaMXvea3WMGrjQ+hJwCBO2wx3930i2ZZHTPoXnwxR6vkpgP5RmToOZFfJ21dry2mV80zy98ji5xPE8BkBoAMgF3O9lg2vtiQWt1jm7oikLGtN1jK6A0c4nMupj0AA1b2E7T7jve7jBpXue8He06UuV5XqoLleBTFisD5nXWjL2icm9fslmbpzxNbNaY5IIS67ec0te51K3WMdQk01yGp49FE8RtuxsDWj46VPEniqKs1E9vhGC+Jk7vRb9xex2NsTA1g6nUniUvgo19ueOHomc+2XjIt9Asl8zPtHVp4eCSVkidWKBcvJvLK38hPNv2okjteaVwF8tGoaA3DqMeWas5XUwy41RTyxi2/L3OrfK1vtEDr9s01n2i2nhNTpgafFRTGVJSgjPoqHKxtVac1obsiJNTiTmSnRCTlf+78OuHTj+uadhtQOYCja+5ooxinaJoxuKTtNmJxCcxsSojXcpokotWYxreHL6g0PxBHkkHgjlzWLRtFsEtx+DX+IO/KSaGvEEivmU+kiBHEHH/IKlOnbUw0asa14J/NHR/wB8SPafNKBYkiokwqSabjox7DJoUpJaGs1HQYpkHLMszA5l73jdrpXSvxFf0LYXewqVlCN27IcR2pz8hdHE5/YKQ3X3s2UCY7ZFaGkk/wD6GvcRnqxlDdwBxD1z+8NruM7ttQXVvUBwbiKeZB8hzXMiIa19FspU9LyPkOOY3NL4eLul+bxfbyLi2qdjO/8ABbwXcHxy0NcheZGA09Qoq2bC8HeQSRTMvNYTHLG8tLzRt4A3m1OGIVeRWGoBqB1qOh6fY+cru+SJ4nBrneNtA0GrsQLrW++ToBquSoxTujxOH4l4Supxdk9H2semdy9mWizw9zO2ENjDRH3V7HA3y69iXXsa810S1YaitKclstKVlYzyk5Nt7sEIQunAQhCAEIQgBNRs5ned64XnjBpdjcGoZ+WutMThWtBR0hAFFWXbzvRJZLDHHDIY32iQtJaaO7tjbzrpGI8RYCRoaaqwdr7XissL5p3iONgq5x60AAGJJJAAGJJXlntJ33dtS196GlkTB3cLSfdqSS7QPccT0AxpVAc3ZLS58zS9znF0jS4kklxvZknM9V1zwP1VNN09wZ54ZLY6kVngBdfcP/I9uUcY1JdQVyFdTglp5g0VJAWPE7o+v/D7UaNST2uv0E5TT9H6qLtMnBbz2xz8GAmuun+UqyxGmOYwPXVVRjkV2aK1ZYmTp0vUie5xqc0uwHTD5qRNhAxdQDngm08zRgz1+ys5mbYwvBqgrydv1JbYtnHdk6lxr5Afcp+YhRNtisHcNPN1etftRPC1VzWp9LgrKhG3YjrQKdAlXW8Rta0irgBXlyPPki1R4Jg2zYqtaHKrqRl8g7jtj5DQG6OQ+qlIcBQZJjZaAfRN9r7WMYa2Ol93HQcacSePAqyCcmcq1oYWk6tV/wB7Iit83/vmDgwfFzj9k12VvA+EXT42cDmP5Tp0WXWN8pvuJc4446jkeVKUTWewEZfrp9vmtqytZWfAVMfL4mVek7Nts7Ky2hkzbzDXiNRyI0WktlXI2F5jq+rm0pSmta4dMNVNWDewHCZtP4m5eY+3os06HVH1OD47SrJRxHyvv0ft+g8dEQkbTZu8YWccjwIy/XNS7GteA5pBByIOCyIqKhJxZ7k6MKsGr3TX2OR2xaBI5jj7QYGvBqKOBdU5ZHPzTMNGmH9VPmFN7w2C68Styfg/PA6HDjT1B4qMkq3icMSC7A+dar0Iu60PzjH0p0sRKNTf9fExHK7DFxoDSpJGrsAcCKkmnNXB+z4+zvktF5odaW3XMe4Vf3dLrg2vs0cRWmJvBU/DILwrkcDQAZ4GoyyJxCzszaU1mlEsD3RSMrRzMHCooeoIqKFSMPU9noVb9jG/rrdA+K0y95aYXE4gAuiNA12FASHVB6t4qyFImCEIQAhCEAIQhACEKE3n3hNmYwRs72eV1yKK8AXOIJvHW6KYnmMRmuN23ON2Ks/aG2+XOgsTDgP38ow5sjB/9hpzaqgjhDADQEniDQDSo+PpzXf9o+7k8do7+3TwPnmIcY4g7CNrboJvAUHhDBmTRxr4SuFtUnjJ1JrhgSTnh9FW5Xdipybdh7NvLN3Qa6WRwADWtL3OjjaMrrCbox0pooaOcmRpebwDganIgEEjpyWLricM9KZELDYae1RrcC4VqRUj2QNacVJRRq503FQvoun7/Umdu2kxuEbDcJzOVBWnliMeQ5plaNtd2O7g9ke+RVzjq4Vyr6pntS1GWVzzm41pSlAch5BMlxQVtS/4yom5Qdr9t7diRsZc4lziXHLEk8/opCGy8VH7Hm8RadcR1H+CVMtKz1m0z3OGQhOnmer1JSwm6GN0de/uvYfKnmnjmqCsshrcJzxbyd/mnqp2GW+2uuR6jP7+aqWp9NhZpqw3mYk2wp2W4qM2ptqOHD2n/lGn8x06ZooOT0LcRXp0IZ6jshS0xajBbDZjHGvtF2JrTyHTJRuz9rmQePU6aeXDJSb7bdaLuBpSvMajyp6pKLjsfM8TpPiVKHIdtbu/az6Ck00EIpJI0Ee77TsuAqR5qGtu8NnqbkcjsdbrfkXKFtravdyJx6muPqtY7ID/AINfkr4UIrVts+MeHjTk1J3sZ2htASUDW3GjStcTmSaDgNNEyU0djtczwVDxlU4HHKp9k/rmoh8ZBIIoRhRXwaeiLIST2HFi2nJF7DiK5jMHyOCmItu2gs7zAxghrnFguhxBIaSBgTQkY40PBc6u77Ht73WO3siIDobW6OKRpFaOLqRvHNrn+jjrSnXFPc108VXpLLCbS8GyJG8jiKSRse04ECoww41/QTJzmOxa26BhQkEjhjdB9Tore/aC3ce0w26P2QBDK2uGZdGbutauaejVUNnIJq3oW1xBrgajMV154qNrbEcRi61ZJVXfxdr+u4nK8MF44k4AHEdTyFeOJ6UTazfvH0dmdeZOtdCVnajvEANAPj4vqiyWc+q70uZVtc6DcHa0tm2hZ5IQbxkawtzvtkcGOYQBqD6gHRetgvH1h2m+CdssZN6OQOp/E1wINDpUDovWmxdpC0WeGdooJo2SAcA9odTyrTyXYs7Fj1CEKRMEIQgBCEIBK0SOA8Lbx0xoPM6DoCeSr/eDeKy7IvySyttFvlaK3nUOOODRUwxDQZnAVOY7+12USNLXFwBzuPcw/wBzCHDyK5W09kmzJCS+yhxJqT3s9STmSe8xK41c41c8+7X2hJa5XzSP7xz3Fzi0g45DCvhAAAApgAPOKljpk0eeOOGhw04aq9tp/s+2J5vWeWeznQBwe0dL/i/3KLl/Z/kNB+Na8al0FHeRbIbx6qrJJFOSSd0UrK8kAEmhz4XQKVpx9r1CbVvGn5nXj0xp9VYu8HY3b4pe7ih7+Nx8MkZaKjQODnAx+eHMqV2B+z3aX0dapmQA0Jaz95JThXBrdMi5WK5YrlQBuZPl5n/tayQOABIIBrQ0wNMDQ60K9AbtdgMUdpkfa3d9Cx/7lgNL4oDemoBlldFAaE5Gi7Lfjs5g2hZGwANhdDXuHNaAIzSl26PcNBVo4A5hSJHkyMkGowIOC7a27u2mEQd7E5htLA+NtKuNTS7QYh2Xhz8TV2XZX2Qu/FyS25mFklLWx5tklFCH/wAUYBa4cS4cCDddq2RHJLDK8VfAXlhwwL23XH0Vc4KaN2ExcsPJtbPoefdudmFqs+z3WqQBrmlpLQ4l0cZqHOe0MONSw4O8IrUcIXYm0RICKgup4qVpUZOFQKa+q9R2uytkjfG4Va9rmuHJwLT8CvHZrZJp2OqJGF8V2nvBxa6vIXSoukrWRswnE6lOvzJvR7r2Hu294TW5EaAe0RmeQOg+K514xTlkjZBR1A7R2h68Dz/7SMsZBAIxyU4pLQ8/FYupiajnUf8AH0Huxz4qaEj1GfwUtapaNHw86Ln2y3Ht/gOPXUfTyUnte1AFgzaReqM8TgR5fNVTheSPTwmM5eEmuq28xjJKCajHHDSp4n9dFswjXA68B1GVfLyWbNFGXYPFdARdHqTQH9VThtgNKEYA1PPQY+v9ysbSPAcu4jHaC01GZ+XlgsyOdJg8A8MrwHCoxpyKWZZSM+pGhpXCnIBKtsvWvDlyGA/WSjdborzLdERbbNcdhkRUZfTmu17JdwJrfamS1dHBZ3tc+UZl7SHNjZXNxoCToMdQDG2fYTrW+CGP23ytYMzQSGhceTaAnkvVGwtixWSzx2eEXY4mho4ni48XE1JPEqcJXRZCWZHHdtm71otezg2zNvmOUSvYK33tax48A94guBu5mmGOB80Nc5rtQWnLIg5GvDnVe11X/aP2TxbRHew3IbSPepRso/LLdxrhg/EjmMpMkzzjaAJHXiAKgcc6AHHLMFdV2b7ti12+CJwJjDu8eMxcjF4gng40b/UucmsTopHxyNuvjcWuBzBBoQaZUI+KvTsJ3b7uzyWt1L05uM4hkbiHf3PB/sChu7Fa1djmd+exkwTMfZL5hllYwgm8YTK8MFairo6uGJNdDxNh9nmyLVs9psdppJGCXWeZlS26cXROacYyDVwBqPEQDgF21EKaVixKwIQhdOghCEAIQhACEIQAhCEAIQhACEIQAhCEAKju3Ps0aGybSgN01b38dMCXOawSN4GpbUa58a3ionezZH4qxWmClTLE9rf5i03D5OunyQHjJPrHKDW8aFrSWk8hUD7eiZObQkHAjNFVxq4F2p4fEwVp4DdHQ1I+IPqmDHJZpUJG6lJC7OgHkE9szgGn6YfJMGlKBypepsikSDLeRnQ9R9RQlddu5uTNbrHNaIW3nRPDRHWneeG866T7wBbQHOuYK4K8vTXY/s/utk2eooZL8p5h7zdP9gakIJvUw4ujTy3yq5WPZXYJ32k2mCMn8K8MmjfRjz3jXteGg4F7aEmpbjTOuHoBjqgHjxBB9Dkm9l2ZHE+R8bA10zg+Qj3nBobePOgHonS0Rio7GGMVHYEIQpEjkN++zmDaEbnBrY7SB4JaZ0ybJT2m6cRpwLzs+h7qwQwOZ3ckAMcjNQ8Eku5h1b4IzD6ro1ii5bW5y2tzKEIXToIQhACEIQAhCEAIQhACEIQAhCEAIQhACELBKAytHygJG0TUUDtDapCA8y9oezPw+07XGMhM5zf5ZD3jf9rwudVhdstmrao5/wDVZdd/NGaf8XNHkq9QGzSlmFIBKsKiy6nKzHDSt6pJpW9VU0ejGWhsOWa9h7AsHcWWCH/SijZ/YwNPxC8rbj7M/EbRskVKh0zC4fwNdff5XWuXrdpU4Ix4qV2kZQhCsMgIQhACEIQAhCEAIQhACEIQAhCEAIQhACEIQAhCEAIQhACw5ZQgGNrjNFzO1LKV2TmVTWewhyAqfeHd2O1M7uZpIrUEYOacqtP6CrHa/ZjaIyTDSZulCGv82uND5Er0nadgA6KOl3X4IDy3atg2iP24JW9WOp60omrWHgV6oG65Sse6/FDqdjzHY9jTyECOGV1cqMefous2H2SW6dwvtbAzVzyCacmMJJPI06r0DZ9gAKTg2eBoo5UXc6XQ5PcLs3s+zqvZWSZwoZXgAgatY0YMHHMnUruGhYayi2Uiltt3YIQhDgIQhACEIQAhCEAIQhACEIQAhCEAIQhACEIQAhCEAIQhACEIQAhCEBhYosIQBdWQEIQGVlCEAIQhACEIQAhCEAIQhACEIQAhCEAIQhAC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data:image/jpeg;base64,/9j/4AAQSkZJRgABAQAAAQABAAD/2wCEAAkGBhQSERQUEhQVFBUUFxcXFxcXFxUYFxgXFhQVFRcXFxcXHCYfFxojGRQVHy8gIycpLCwsFR8xNTAqNSYsLCkBCQoKDgwOGg8PGi8kHyUvKSwsLCksLCwsKSwtKSwsLC0sLCwsLCwsLCwsLCwsLCwsLCksLCwsLCwsLCwsLCwsLP/AABEIAMIBAwMBIgACEQEDEQH/xAAcAAABBAMBAAAAAAAAAAAAAAAAAwQFBwECBgj/xABAEAABAwEFBQUGAwcEAgMAAAABAAIDEQQSITFBBQZRYXEHEyKBkTJCobHB0RRS8AgjYnKCkuFTorLxM6MVFyT/xAAbAQEAAwEBAQEAAAAAAAAAAAAAAgMEAQUGB//EADIRAAIBAgQEBAQGAwEAAAAAAAABAgMRBBIhMQUTQVFhgZHRFCJxoQYyscHh8BYj8RX/2gAMAwEAAhEDEQA/ALxQhCAEIQgBCEIAQhCAEIWKoDKELBKACVDv3xsjQb08bSCQWk0eCDQgtzqCFC7x9o7LM58QhkMgGBNy5iPC6ocSRXlXA5KpJrTec5ziS5xLjxJJqT6lUzqqOx7/AA/g08QnOreK0ttqXlHvtYjlaI/MkfMJW073WRjL5tEd3S64OJ6NbUn0VC98tHOqqviH2PV/xylf87+xdn/2VYagd6cde7koOpupC3dptljmbGCXsp4pGYtadAB73MjLnpTbAAtnOxK5z5Fq/D2GT3l6r2PQmzdsw2gVhkZINbpxHUZjzT1eb4ZC03gS2moNCOhCmNi74SxTxvkmnfG1wLmd47EDShND01VirrqefX/Ds43dKd/BrX++hfCFwGye1uF8hbaGdw0+y+t4U4PAFQeYqOiT2v2z2Vl4QMkmcMjS4wnq7xU/pU3Vgle5474Zi1PJy3f7euxYaFS+yO161masrY3xk+JobdLR/A6ufWteSW272lWiWQ9y4wsGQFLx5uOPoMOuaiq8GrmuPAsW55Wl9b6FxIVJWbf62jHvyeTmsI+LVI2ftQtYFCIncywj/i4D4LqrRJT4Bio7NPz/AILcQoTdO2Sz2ds0zhWSpDWtuta0EtGdSSaVrXVTauR4lSDpzcHutAQhCEAQhCAEIQgBCEi+ygmtXA8nOHwBogFJJA0VJAHEmgUDtnfux2ZtZJmOOjIyHvPk3LqaKP36hsLYwbbff+SMSy1ceTQ4D+oqm7Y2EyOMcXdsPstLi+nUnMrPVquGiPe4ZwuOLWaWZL6K3k7/ALFsWbtlsTyAWztJ4saac8HKVZ2j2EgEzUqaULJKjrRuAVFXgMgB0WskxIwwrkeapWIktz25fh/DPZyXmvYsDbfaZLHaZPwbmuhJBF9lReoLxbk4AnQ61Oqd7D7Y3Xw21xtDTm+Ovh5lhJqOh8iqvbM+tC09aYeowSgjJIAwJwFcBU8zgq+dNO5s/wDKwMqWVx2W+z06l0dpO9L4LNF+HdQzk0kGjA0HwnQm8MeFVULbY5pqHuB4hxB9Qu1352zZprNHEyQh1mawsaKXZWljGucQaXbtMDriBnhXLiXJWqZndMz8DhTWGay63d/Ht9joIt97UygFpmw4vJHxqme096bRPjLM5w5uqP7RgPRQVttDYm3n4nQcT9uaYQ26/dLhWhDiMKYZAYYBcSnJXbsi3E4ijh6mWFNOfhZW+r/Y6iBxpUgiupoPmVrNboxg7ErnHbTlGLiHOGNRn6HA9ME9G2aijmeh+hH1UrWRbDHRnps/FexI/wDykYyHyWBtYHSnlX6hMTaoiPZp5D51Te0ztbQNBB5mvRV69C6VdR1bVvAkX7QJOCUgtda10Ci7ES8gUJFRUgDAa5kDyU46zso0NaRQeKpreNc6aKFpJltKvzPyr2MPBNKZVxWzIR1WQs1U0ahiyzF73EmgDiOeGnySzbG0FYtMhDiRjxH2WY5rwqPMKOlyuEbaM3cGMqRr+sEh35JwWklSUpcLRhSvHglyzRLQdwPwxUhsqAzzNhZS+4jibori400AxUNGzVxJ5aemSdQ2wxm8w3CPeabpFc8RlgrItLcoqRm4vJZPxPRGzLMyKJkcZq1gDRjXLjTVLstDSSAakZ0xp1Oh5Kg9g72RQuL5hPOa4MEhbGeb61L+hFMNVaO7vaPZJ2saKxSONO6oTQ1oAC0UIOa2wrRkfBY3hdeg3JJyXV2/lvzOvQtIpQ4BzTUEVB4grdXHjghCEAIQhAC5HfLtBisQMbaST09n3WV1eR/xGJ5ZqS23aJ3BzLM9jXEUvBhlcPUtYw/zE9FVG3OzO2xgykC0Vq55Y4ufU4mrXAFx5iqqqSkl8qPW4bh8PUqXrzSXba/mQO1dtPtEjpJn33O45AaADQDgmJkSTnUOVCMDhj580oyRee7t6n6DBKKUY6LwMFhOh9EWelTXTTmlxMKJo54Dq+qi9CbVtR/eCxXzWkYSwCmS0G7bI0ZNAGdNPRbzODWk0BpphidM0rVRFtM73t7uMhjTXEht7DWpqBjwUlFyZjrVIYeNox36RX3Im12J8ry51BU+ziachVbGyOaMsOS6iKH81PmUPib+gpNye5ljwykm5Ju76nO2Cz33FpzumnIghbybPeM2nqMR6hSlms5a9xIbTJpaTkaYGoGOHxS/eEKEmToYNOOu9yLs2z3UJFK+7eyrxPGiXsuxQMZHX3eg89SnffLIf6KOaysalgqd03rb09BZpAwGHLRZKTBWS5cNVrGy2AWjXIltDWjxG6Dwz8lJIjKSirs1tTwDz1+XrkloJ7O2MFzXhxc5pc0EtJLf3bKZVqCak5HDAKGjkLjgDd0TqKyC8HkULfZx9nmOf2Citdzz8TGtXppUJZXfd9hS3uiPiioLz6ENc5zaBgLvaLnA1oDjThmkTaKGmJ8sE7kst6niI6HjnyNeabW+wup4MeOGPXmu5dDmFo1cNTcZSzPv4dhJ9u4fdIPnLsySkDKQfEAeeIP1UxBshzohK1j7hr4qEswND4wKZ4YqORsksVGU1CTs33GcUadxii2ZCs0XUrHo20sdBuvvjLY5GkOc6Oovxk1BbrdHuupkR5q9LFbGyxtkjN5jwHNPEELzYF2+5HaAbIBDML0NTQj2o6mpp+ZtTWmeOHBa6NS2jPmuM8L5y5tFfMt13XuXGhI2O1slY18bg5jhUOGIISy1nxDVtGCEIQ4YogoIXN717BdNC8G1TRihwAbcNM7zWNDiOONFxllOMZSSk7LvuV72t7askrmtgY18zXeOZuGABFyo9s1piagU54VwHnQFb7StR70wxlhoSC9rmuwGbm3agCnMnkEuIQvOqXbuz77h8IKHLottR6vq/Ab9+DmkZXcD6p86FJPiCqPRlTm1ub7Oc44EtPCjhXpTXyUgY6fr7rnrS0p1YdtlgpL4mjXUeeqtjZmaGI5LyVPUlHV0WGuKXimY9oc0hzTkR+sOi2uBSaaN8ZKSuthG+tXpx3IWHQKDuSuMBNR2OWSUkby/XqkrXZ/JN4rZdweDTQjMfcKBF1FB67C5K2ikrgsPIIBBqOKSjfRyg9GWOa3HZH6+iwCmVo2q1uA8R5ff7JMFzsZDT+AYDz18lZay1M7xMXLJDV+Gy+rFp9onKMFx46D7pCOAk1f8TVK3xoi8oOZHk5pZpu/h0HEVqu5DzSn4sHSnxTIFbhFI0oettAS7Ziouqy2QjIqeYMWttj94DD5FMJrxjMd94ZW9dDnBt7812tK808bbDkUlIyuVFzZ3RmrUqdWNpK5vYLeAA2VwDsg44B3U5B3XNSLcccxxGS562Mo05YCvpjoVGRWxwNWm7T3jgfJrcPKhWmEc6ueHieKzwE1TlHNG2jvr/J2lxYLQubg2w/8AO888vjWv/Ssfst3wItMdnlLXRSFzQHNa4h5xZ46VoThSvvDBMmtmZ5/iemnZU35tL3He4u+L7I645rpIHGpDQSWH8zQPiNeudv2DaMczL8Tg9vEaHgRmDyOKXawDLDotDZ23r1PFlXI04HiOq1Qi4q1zwMdi6eKnzIwyvrre/wBhVCEKZ55rJIGglxAAFSTgABmSeCovtC33dbXOiYSLODQNxF+nvP48hp1VpbwbKmtzO6D/AMPA6l80JlePyhuAY3rieA1htpdnmzrLZZXzB5axpJkdIb4OgaBRtSaACmJKpqKUtEexw6phqDz1Vmk9Ekr28fqUZYbEGEuGuHl+vknrZE4tOxp2MbI+CZrH+yTHJQjqGpqyFx0I6rE0+p9tQlSistNryNy5JuRI5g9qRg6ub8qptPtGFoweXH+EfV2C4oN9CdTF0oLWS9UJW2UN88gooWOSYm6MBmcmhO4B376MaeLnPdeoONBT0XRRWYMaGtwA+PEnmrV/rPI5L4jNtu0F26nP2Czus5JaTU58PTVS0G3PzDzH2Ss1lqmEuzuCrc23dnoQwssPHLR27Esza8fEjqPtVLR7QYcnDzw+agW2F+gSrbA7VczsujKq90Tj5mkYkU6hRNuijPsk15ZfZYMTI8X+I6Dj/jmgePxOwAyAyHII5W3OyvU+TT2IvZ1nc2Vxk73ugKu7sAktFK4OwvAfRTVo2U2SE9250kjXB1Kx+NrhdY0AOq59RXAU5iqbWqASNAxABwu0wPHLNEdgyDnukLRdAdQ+EZAcQMcMqknVSc07PqeDPhmKjNwg/kfd/t9SE2ZUyYD2QTQkV4YjTNSdx50JTuKyMjq5rWg5VAAK2MvGuOmZUak1Jnp4PAyw9PLUlrfp/wAGtxwzBC2BTls5HL5rDpGnMAcwKfBVNI3qNuogHLN5LdylGwVRRLMr7japW4anXcLdtwEB9aEjBtL1NaVwyrmrVErqzjSg5zei1GxgWzIqcOpU/ty22GaJn4ZklnkiFCJAHCYE532k0kBxxABBI0AUBVSlGxlwWOpYyGen9BntSD92+mPhPxw+q5runXuRx+Ir55hXf2d7ix22OWS0tcY/YZRzmm8KOc4Fp0wHDE8FKW3sJgLgYrQ9grUh7Gv9CLvxBWmlGUY6Hx3Hq/MxOWGuVW8zz+GHCtc6cemeOvwT6xyuBBBIpTEGhHA8W6ar0RZexnZ7CCWSPp+aQ0NONyiXtHZDs12UBYeLJJQfi4hWuLZ4LTe5t2db9Nt8N15paImjvAcL4y7xvInMaE8CK9iq6Z2R/h5WzWG1PikZiBI0PaeRLbvhORwOa7qwWl7hSVlyQDEA3mHSrH0xHIgHiOMo36ko36jtCEKRIE1tWzWSOY6QXrhvNBxaHaOu5Fw0JyrgnSiN5954bBZ3Tzuo0YNaMXvea3WMGrjQ+hJwCBO2wx3930i2ZZHTPoXnwxR6vkpgP5RmToOZFfJ21dry2mV80zy98ji5xPE8BkBoAMgF3O9lg2vtiQWt1jm7oikLGtN1jK6A0c4nMupj0AA1b2E7T7jve7jBpXue8He06UuV5XqoLleBTFisD5nXWjL2icm9fslmbpzxNbNaY5IIS67ec0te51K3WMdQk01yGp49FE8RtuxsDWj46VPEniqKs1E9vhGC+Jk7vRb9xex2NsTA1g6nUniUvgo19ueOHomc+2XjIt9Asl8zPtHVp4eCSVkidWKBcvJvLK38hPNv2okjteaVwF8tGoaA3DqMeWas5XUwy41RTyxi2/L3OrfK1vtEDr9s01n2i2nhNTpgafFRTGVJSgjPoqHKxtVac1obsiJNTiTmSnRCTlf+78OuHTj+uadhtQOYCja+5ooxinaJoxuKTtNmJxCcxsSojXcpokotWYxreHL6g0PxBHkkHgjlzWLRtFsEtx+DX+IO/KSaGvEEivmU+kiBHEHH/IKlOnbUw0asa14J/NHR/wB8SPafNKBYkiokwqSabjox7DJoUpJaGs1HQYpkHLMszA5l73jdrpXSvxFf0LYXewqVlCN27IcR2pz8hdHE5/YKQ3X3s2UCY7ZFaGkk/wD6GvcRnqxlDdwBxD1z+8NruM7ttQXVvUBwbiKeZB8hzXMiIa19FspU9LyPkOOY3NL4eLul+bxfbyLi2qdjO/8ABbwXcHxy0NcheZGA09Qoq2bC8HeQSRTMvNYTHLG8tLzRt4A3m1OGIVeRWGoBqB1qOh6fY+cru+SJ4nBrneNtA0GrsQLrW++ToBquSoxTujxOH4l4Supxdk9H2semdy9mWizw9zO2ENjDRH3V7HA3y69iXXsa810S1YaitKclstKVlYzyk5Nt7sEIQunAQhCAEIQgBNRs5ned64XnjBpdjcGoZ+WutMThWtBR0hAFFWXbzvRJZLDHHDIY32iQtJaaO7tjbzrpGI8RYCRoaaqwdr7XissL5p3iONgq5x60AAGJJJAAGJJXlntJ33dtS196GlkTB3cLSfdqSS7QPccT0AxpVAc3ZLS58zS9znF0jS4kklxvZknM9V1zwP1VNN09wZ54ZLY6kVngBdfcP/I9uUcY1JdQVyFdTglp5g0VJAWPE7o+v/D7UaNST2uv0E5TT9H6qLtMnBbz2xz8GAmuun+UqyxGmOYwPXVVRjkV2aK1ZYmTp0vUie5xqc0uwHTD5qRNhAxdQDngm08zRgz1+ys5mbYwvBqgrydv1JbYtnHdk6lxr5Afcp+YhRNtisHcNPN1etftRPC1VzWp9LgrKhG3YjrQKdAlXW8Rta0irgBXlyPPki1R4Jg2zYqtaHKrqRl8g7jtj5DQG6OQ+qlIcBQZJjZaAfRN9r7WMYa2Ol93HQcacSePAqyCcmcq1oYWk6tV/wB7Iit83/vmDgwfFzj9k12VvA+EXT42cDmP5Tp0WXWN8pvuJc4446jkeVKUTWewEZfrp9vmtqytZWfAVMfL4mVek7Nts7Ky2hkzbzDXiNRyI0WktlXI2F5jq+rm0pSmta4dMNVNWDewHCZtP4m5eY+3os06HVH1OD47SrJRxHyvv0ft+g8dEQkbTZu8YWccjwIy/XNS7GteA5pBByIOCyIqKhJxZ7k6MKsGr3TX2OR2xaBI5jj7QYGvBqKOBdU5ZHPzTMNGmH9VPmFN7w2C68Styfg/PA6HDjT1B4qMkq3icMSC7A+dar0Iu60PzjH0p0sRKNTf9fExHK7DFxoDSpJGrsAcCKkmnNXB+z4+zvktF5odaW3XMe4Vf3dLrg2vs0cRWmJvBU/DILwrkcDQAZ4GoyyJxCzszaU1mlEsD3RSMrRzMHCooeoIqKFSMPU9noVb9jG/rrdA+K0y95aYXE4gAuiNA12FASHVB6t4qyFImCEIQAhCEAIQhACEKE3n3hNmYwRs72eV1yKK8AXOIJvHW6KYnmMRmuN23ON2Ks/aG2+XOgsTDgP38ow5sjB/9hpzaqgjhDADQEniDQDSo+PpzXf9o+7k8do7+3TwPnmIcY4g7CNrboJvAUHhDBmTRxr4SuFtUnjJ1JrhgSTnh9FW5Xdipybdh7NvLN3Qa6WRwADWtL3OjjaMrrCbox0pooaOcmRpebwDganIgEEjpyWLricM9KZELDYae1RrcC4VqRUj2QNacVJRRq503FQvoun7/Umdu2kxuEbDcJzOVBWnliMeQ5plaNtd2O7g9ke+RVzjq4Vyr6pntS1GWVzzm41pSlAch5BMlxQVtS/4yom5Qdr9t7diRsZc4lziXHLEk8/opCGy8VH7Hm8RadcR1H+CVMtKz1m0z3OGQhOnmer1JSwm6GN0de/uvYfKnmnjmqCsshrcJzxbyd/mnqp2GW+2uuR6jP7+aqWp9NhZpqw3mYk2wp2W4qM2ptqOHD2n/lGn8x06ZooOT0LcRXp0IZ6jshS0xajBbDZjHGvtF2JrTyHTJRuz9rmQePU6aeXDJSb7bdaLuBpSvMajyp6pKLjsfM8TpPiVKHIdtbu/az6Ck00EIpJI0Ee77TsuAqR5qGtu8NnqbkcjsdbrfkXKFtravdyJx6muPqtY7ID/AINfkr4UIrVts+MeHjTk1J3sZ2htASUDW3GjStcTmSaDgNNEyU0djtczwVDxlU4HHKp9k/rmoh8ZBIIoRhRXwaeiLIST2HFi2nJF7DiK5jMHyOCmItu2gs7zAxghrnFguhxBIaSBgTQkY40PBc6u77Ht73WO3siIDobW6OKRpFaOLqRvHNrn+jjrSnXFPc108VXpLLCbS8GyJG8jiKSRse04ECoww41/QTJzmOxa26BhQkEjhjdB9Tore/aC3ce0w26P2QBDK2uGZdGbutauaejVUNnIJq3oW1xBrgajMV154qNrbEcRi61ZJVXfxdr+u4nK8MF44k4AHEdTyFeOJ6UTazfvH0dmdeZOtdCVnajvEANAPj4vqiyWc+q70uZVtc6DcHa0tm2hZ5IQbxkawtzvtkcGOYQBqD6gHRetgvH1h2m+CdssZN6OQOp/E1wINDpUDovWmxdpC0WeGdooJo2SAcA9odTyrTyXYs7Fj1CEKRMEIQgBCEIBK0SOA8Lbx0xoPM6DoCeSr/eDeKy7IvySyttFvlaK3nUOOODRUwxDQZnAVOY7+12USNLXFwBzuPcw/wBzCHDyK5W09kmzJCS+yhxJqT3s9STmSe8xK41c41c8+7X2hJa5XzSP7xz3Fzi0g45DCvhAAAApgAPOKljpk0eeOOGhw04aq9tp/s+2J5vWeWeznQBwe0dL/i/3KLl/Z/kNB+Na8al0FHeRbIbx6qrJJFOSSd0UrK8kAEmhz4XQKVpx9r1CbVvGn5nXj0xp9VYu8HY3b4pe7ih7+Nx8MkZaKjQODnAx+eHMqV2B+z3aX0dapmQA0Jaz95JThXBrdMi5WK5YrlQBuZPl5n/tayQOABIIBrQ0wNMDQ60K9AbtdgMUdpkfa3d9Cx/7lgNL4oDemoBlldFAaE5Gi7Lfjs5g2hZGwANhdDXuHNaAIzSl26PcNBVo4A5hSJHkyMkGowIOC7a27u2mEQd7E5htLA+NtKuNTS7QYh2Xhz8TV2XZX2Qu/FyS25mFklLWx5tklFCH/wAUYBa4cS4cCDddq2RHJLDK8VfAXlhwwL23XH0Vc4KaN2ExcsPJtbPoefdudmFqs+z3WqQBrmlpLQ4l0cZqHOe0MONSw4O8IrUcIXYm0RICKgup4qVpUZOFQKa+q9R2uytkjfG4Va9rmuHJwLT8CvHZrZJp2OqJGF8V2nvBxa6vIXSoukrWRswnE6lOvzJvR7r2Hu294TW5EaAe0RmeQOg+K514xTlkjZBR1A7R2h68Dz/7SMsZBAIxyU4pLQ8/FYupiajnUf8AH0Huxz4qaEj1GfwUtapaNHw86Ln2y3Ht/gOPXUfTyUnte1AFgzaReqM8TgR5fNVTheSPTwmM5eEmuq28xjJKCajHHDSp4n9dFswjXA68B1GVfLyWbNFGXYPFdARdHqTQH9VThtgNKEYA1PPQY+v9ysbSPAcu4jHaC01GZ+XlgsyOdJg8A8MrwHCoxpyKWZZSM+pGhpXCnIBKtsvWvDlyGA/WSjdborzLdERbbNcdhkRUZfTmu17JdwJrfamS1dHBZ3tc+UZl7SHNjZXNxoCToMdQDG2fYTrW+CGP23ytYMzQSGhceTaAnkvVGwtixWSzx2eEXY4mho4ni48XE1JPEqcJXRZCWZHHdtm71otezg2zNvmOUSvYK33tax48A94guBu5mmGOB80Nc5rtQWnLIg5GvDnVe11X/aP2TxbRHew3IbSPepRso/LLdxrhg/EjmMpMkzzjaAJHXiAKgcc6AHHLMFdV2b7ti12+CJwJjDu8eMxcjF4gng40b/UucmsTopHxyNuvjcWuBzBBoQaZUI+KvTsJ3b7uzyWt1L05uM4hkbiHf3PB/sChu7Fa1djmd+exkwTMfZL5hllYwgm8YTK8MFairo6uGJNdDxNh9nmyLVs9psdppJGCXWeZlS26cXROacYyDVwBqPEQDgF21EKaVixKwIQhdOghCEAIQhACEIQAhCEAIQhACEIQAhCEAKju3Ps0aGybSgN01b38dMCXOawSN4GpbUa58a3ionezZH4qxWmClTLE9rf5i03D5OunyQHjJPrHKDW8aFrSWk8hUD7eiZObQkHAjNFVxq4F2p4fEwVp4DdHQ1I+IPqmDHJZpUJG6lJC7OgHkE9szgGn6YfJMGlKBypepsikSDLeRnQ9R9RQlddu5uTNbrHNaIW3nRPDRHWneeG866T7wBbQHOuYK4K8vTXY/s/utk2eooZL8p5h7zdP9gakIJvUw4ujTy3yq5WPZXYJ32k2mCMn8K8MmjfRjz3jXteGg4F7aEmpbjTOuHoBjqgHjxBB9Dkm9l2ZHE+R8bA10zg+Qj3nBobePOgHonS0Rio7GGMVHYEIQpEjkN++zmDaEbnBrY7SB4JaZ0ybJT2m6cRpwLzs+h7qwQwOZ3ckAMcjNQ8Eku5h1b4IzD6ro1ii5bW5y2tzKEIXToIQhACEIQAhCEAIQhACEIQAhCEAIQhACELBKAytHygJG0TUUDtDapCA8y9oezPw+07XGMhM5zf5ZD3jf9rwudVhdstmrao5/wDVZdd/NGaf8XNHkq9QGzSlmFIBKsKiy6nKzHDSt6pJpW9VU0ejGWhsOWa9h7AsHcWWCH/SijZ/YwNPxC8rbj7M/EbRskVKh0zC4fwNdff5XWuXrdpU4Ix4qV2kZQhCsMgIQhACEIQAhCEAIQhACEIQAhCEAIQhACEIQAhCEAIQhACw5ZQgGNrjNFzO1LKV2TmVTWewhyAqfeHd2O1M7uZpIrUEYOacqtP6CrHa/ZjaIyTDSZulCGv82uND5Er0nadgA6KOl3X4IDy3atg2iP24JW9WOp60omrWHgV6oG65Sse6/FDqdjzHY9jTyECOGV1cqMefous2H2SW6dwvtbAzVzyCacmMJJPI06r0DZ9gAKTg2eBoo5UXc6XQ5PcLs3s+zqvZWSZwoZXgAgatY0YMHHMnUruGhYayi2Uiltt3YIQhDgIQhACEIQAhCEAIQhACEIQAhCEAIQhACEIQAhCEAIQhACEIQAhCEBhYosIQBdWQEIQGVlCEAIQhACEIQAhCEAIQhACEIQAhCEAIQhAC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357298"/>
            <a:ext cx="2824165" cy="249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1" name="AutoShape 13" descr="data:image/jpeg;base64,/9j/4AAQSkZJRgABAQAAAQABAAD/2wCEAAkGBhQSEBUSExIUFRQVFhYYFhcVGBgZFBsYGBcXFhwXFRgYHCceGBwlHxUYIC8gJCcrLCwsGiIxNTAqNSYrLykBCQoKDgwOGg8PGiokHyQpLCwsLCwsKSwvKS4sLCwsKiwsLCwsLCwsKSwtLCwsKSksKSwvKSwsLCwsLCwsLCwsLP/AABEIAOEA4QMBIgACEQEDEQH/xAAcAAEAAgMBAQEAAAAAAAAAAAAABQYBBAcDAgj/xAA/EAACAQMCBAQEBQIEAwkBAAABAgMABBESIQUGMUETIlFhBzJxgRQjUpGhQoIzYrHBQ3LRFSQ0U5KywuHxFv/EABoBAQADAQEBAAAAAAAAAAAAAAABAgMEBQb/xAAsEQEBAAIBAwEGBQUAAAAAAAAAAQIRAwQhMRIFIkFRYXFCgaGx0RMjUpHh/9oADAMBAAIRAxEAPwDuNKUoFKUoFKUoFKUoFKUoFKUoFKVgmgzSo235hgkIVZBkqW3yPKCFySem5G1fXBOIGeESlQoYtpwc5UMQD9wM1EsokKUpUhSlKBSlKBSlKBSlKBSlKBSlKBSlKBSlKBSlKBSlKBSlKBSlKBWpxZHMEgjYq+htJGMggZHWtusNUUcBtuJZtJ1c+d/B0g+olJYgV1flfj8IsoD4oZSywphTnVpGFIHfY71xHmFwspYbBfEYfcZH+tdA+GMXjR2yA+WAyzPj9bERoD74Vj9DXNhfkh1UVmsCs11JKUpQKUpQKUpQKUpQKUpQKUpQKUpQKUpQKUpQKUpQKUpQKUpQYJrGqqt8SHYWflZlPiL8pxkYbbauZWHMFxbtqjmYexJKn2IO1Y58sxuq9jo/ZOfVcN5McpLvx/1W+aziWZPRtP7kj/auvfBvhnh8P8TG8rk/Zdv9dVcwu59ZZjp8xJIPucmrPyx8RpYIxbCOPCAlOvy5zjbFYcfJJe7o5vYXLjN8dl/R2XNZqm8q87SXU/hPGijSTlSc7Y9auVdeOUym48bqOn5Onz9HJNUpSlWYFKUoFKUoFKUoFKUoFKUoFKUoFKUoFKUoFKUoFKUoFKUoPC6gR1KuqsvcMMj+a4qvC/xNzNMF0WsZd207LpGyRqf1OcfTJNdY5ovxHDpzvKwQeuCcE/t/rVN+JF1DHAtlGQiJiSVU2OBtHH9Xfc99KE+lY8kl/J6XS9Tn0vHllj5y7T6fO/dxsIVJaViGOcgHYAHGRvj/APasXBuGgp4rMGELKXCZWQxvgalDDBwSFI7H2INV0jXIBjZiSe2EXyjH1JNX7g9h+PtSY/8AxduNJVdjNAPKPq6gaffA9sc2tp6XruXj5d3K6vl0TlHleCMrcwyvIGU41acYPXOB1q21yDkPmhraYQSH8t2xv/Sx2B9veuvA11cWUyx7HtPh5eLm/uXe/F+jNKUrV5hSlKBSlKBSlKBSlKBSlKBSlKBSlKBSlKBWGYAZJwB1J6Vmqx8R5mXhs5TOcIDj9JdQf4NRldTYn7W/jlGY5EceqsGH8GtiqFypZPawW+LfxCymWVkI8QeIMAFTjOBgAA9jtV0tL9JASjZxsR0ZT6Mp3U+xqmGe/I2a1L7iaRYDElm+VFGp2/5VG5+vQdyKjOIcbkM4t4UGrTqeV/8ADjTONX+c+389a1ra7Us6WhE0p2muX8yL7Mw+cjtGuAO+O8+uXwKrzpxJ5rlIpEVQMDQZNsNj53XZTjqRnHqa5ldohnkWN1WMswVtwnlB3AYk4LZAyc4Iq1cwjxLmRdZlBYrqZhlu2cjYZ9tgKieLcuG1gVmQMX0nWCSEJxt6DOSM9964rlu37va9ocX9Pi4ZP8ULw2RFeR5IyY2BhyASFbQzJj31gH6A1feP2zC0s+K2WUmIVJdHdwunJXvnQVI75FV/lrl83FnLEh1SSJI+4ICyW7LIoU43dllYewNWX4ecSabht1buSGUNcQsf1Jh8j/ldUP8AdWmMeOrzXn4j88qEMhLEKdgc749N87dq7by3xQTWsUhIyVAbf+obH+f9a5Vxbg6ALeW4H4a6AkwOkcpHnTHYZ6fQjsKleUrqVikayBURyzrjJYMMADPTfeqTO8WVfTdXjOq6DDlnnHtf2/h1UGs1XrPnKEzNBLmF1bCeKCiyD1QtgH6VYA1dsyl8Pl2aUrGasM0pSgUpSgUpSgUpSgUpSgUpSgUpSg+TIM4yM9cd8euKieYzL4f5YjK4bxPFxo047htiOte3F+Ax3GkvqV0zokRisi566WH+h2qD47w6f8P+HecSrMyxqGXRMcnJGtTgjAJJ09Aazz3qiAXjs1qwllRbnxwJA6vhIguFBOFKhQGG4GxJ+9ii5YudOprtfF1ahIIsuM48mrUMrt0Ix7V5Q8tMbV4JAIw7qJGyNIt48YVP0ghenbWScnr4nmqWZEgt1Ot2aMXDD8pcE+Zf/MIXB7DJ71jJMZ7yXhHHJGJXuTAyN5tc6O+VjOkak1+Xu4Gkgajv2qlScba4Nxbx3CwWiGSaVoVKJpYgY38x1NsEHrv7dC4lZIHHinWIgplIwqs77KgUnAG5cgk7Be1c3vrG2e5DBWjtmePbprjiXTrbbPnIOn+4+1Z22dqt9mjaWwkCqNg4Cg+gbbff39an+NWh/wCz3O/ipK8EpJJSRBNrBQk5OkoN8DbVWhd3C+KTGqqufKqnIUDoufUYwffNTlxEr8Furwtqk1yqgyCsQNzuqe5zksdyCB0qvHPMj3/a+8uPhz+n8IjkO5/BXQjkbyqxlB/ymCdX/lIx/bUo9xJGF/EOkYtSjlIx5mjljB06c9PzNOB1KGqpY8JuJfDmwCsZizGcq7I51eXynynUTn0Jq13PH4puLR+JDpjkU2zBsatMgIySNvmYYIPTvV5ZlJHgS2d27c3Tfh5X8Efg7nGgxENpmyArmMY0BjhWxnfB2JOazYXLo+UOHOwPoT3x3+ner5FwFnSaJWUTxkLMrj8m4UjMcrqPldlG7rvqDA5Fc8urkNI5A0gs2BkHAJO2R9apzzWn0PsbOcuHJ09+M3HTLZbh7QCSBLhCDqjkOhmXHWMYIJ9jjtg1C8J4rFGpSC5kgKsQVkJZRncBoZOhXdW8MgjTnBHSI4PZ3sFusyNcyxZGTFIwbSRggI7MvlOdwvberBY8Nkmj88dtMTuySp4Uh64/Ph8jnv8AJ1+lXl8SeXz+WNlsqw2vMDRoPxQAU9J4/NbMD0JI3j/uGPepF+GRSDUMgHcNG7J9wUYVzXjvDJLVdcT3VkBuyMxe3ProlQlR9JAM+oqK5Xvka4UG48reZlAeNDspwVRgFLAk5A6r776XkuHaxnO7r8Nm8fyyu6/pkwx+zgA/vmt2OYHoewP71SUuY5JjClyLcZxGQ8jM2wzpLS6AwOfKVJ2zuK9+VbG4iRik8cwO6hwd8FlI1g+XdcdCPYVf13c1ErlSoGPjszQGZbf5M6oySHIHUxtp0t0O3t1qU4ZxBZ4kmQ5VwCM7H6Eeo6VpMpfCG1SlKsFKUoFKUoFYzUTzJzNDZRa5TuflQfOx9APT1PQVSeBce4hxOfKN+GtVPmZAM4/SHYZZvcYA/wBaXOS6RtaucObBZxjSA0r/ACqemP1EDc+gHf7VLcGu3lgjkkTQ7KCy77H77j6Vqpy4iHVG8iN1J1a8n1IkDfxitDiHFruKWOJI0mMuQHbMYUjclgCxOBknAHp1NV9Vl95KyOwAyTgDrnp96oM3Mn/eZbtklmS3V1iWJcoo6NI8mdGSBjYk79NqtKcA8TDXLmc9dBGmAfSMHDf3lq1uarUSRRWo2E0qRkKcfljMkmw2xoQj71OUtFG4/wAZluZbZLlzBDLiV4EydEPZp2Ayzt6YAX69LZdcQs44jdQuGWLBMcLDSST5dSZ6g9P96j+PWNrYM1xPJNJLO+hBrK+UYAQtnZRtkk+m1VnUtwrOT4NqGyNKsUlkUgCNdRy2zdfTOPbmzysuvj+xPKQW+e/hGE1W6SGScjaWWTGSiA/0jOnfHQDtUHDwaW6uRbmYpK8zrKAAVRI41ZRkAebZ1A2HlJ9cylvzRG0iQQRhMyEA7JvqKr0652wK2+BSNCFuXAcy3cpBBGWcQzRBPYFm2PoTnGN6Yd73Xy+iE5i4L+FmEO2FRcYIO247KuM47jPuetfNxxcKqJbx7aY/FX/heLq062UdCRgZ77nBxU58QeF+CsLsQ0j+J4rfqbyHb/KPlA7ACoLh0YSNbkuoXx4Y5gw6LrR1kB9cjB9vpVvTrKx7vU28vQcefy7fvHlHxSVriPQdEhcoyqNTFQQAuD332xUVxeERzMygt+SWj82yMND+YH0LY09QT7VvcVjebiLvaq58Ih1wMkKCpDY66SWyM74+gFafMUEkzvdspj/EHwysSswJJTOPdtJbvumO4rO6mWnhW2xYpuJ3N1DBN4saNIPAc4Zcq5A/NOSMBz6Y83+bFVTitp+H8AqxYyxeK3pvJIvl+yg/c11BrYRr+UsX4fwWlVR0YRhD1O2+Vb61zPme/ik/DywAALDGkiY6SZlLKQfYde+xq2Ut3ttw82XBnOTC94tHJ9pHdW0qGIOy9cZWTS2cMCvzYPY57bVYZr2e0hjvowrQsEWSFTlSpAAlQ/0N2OBj1HWqjyTxD8JfJk+RjoY9ir40t/Kmug8cvI7W5jDTrFC5aSRCRnV8gMY3xkuSVxvpJG+c2wk1v5O72rx+jm9U8ZSVIcO5mjnGmWMwl9lWbGHBHQH5Se2nOarPD+XUtZZyAPEt54pY2/q/DOAmk+qqBIPqual+CS2N27rHcPORu8blgvXGSmlQwz65rV5g4cltP4q5WM27JKCWYeEX0MfMT8hlRsein1rbVuPvd3ktv4lNHHw6WRkUsCgBIGreRRseo2zXO+Teb3tp/DMmIGJVS4yE1sMMRkY3AzvjrVo+JPExLwNGBDGVoAcHPm3Y/wDsNcun/wAJBjeQMfspwP8ARqz5b3litrqHKvxBDWU6MCZoY5ZBjo41Ekj00lhkem/rVu5JkVuH25Uggpvj1ySf5zXHfh+hXiESsuxJVwRtpdShz7HUK6dyPytLYS3EerVbMVaHfcHfII7HGAfXAq/DlbrZFwpSldKSlKUChpSghL7k62mm8aaPxH2HnZioA7Bc4AqXgt1RQqqFUdAoAA+gHSvSlRqDFRtoviXEknaMeEn12aQ/voX+w17cW4rHbxNLIwUKCdzjJAzgepNODw6YUBOSRqY+rN5mP7saj4jcNV2fiUR4hh5Y18GIBQzKCXmOTgE74VB/6qc88wva22YhmaVxFEOvnbvjvgD98VV+ReGQrb3E96pNyjsZmkJLhcZXT9d+nU/as8s++oNHnq3FxbQMzvJdvIxSJTlcE6dGkbLg6RnqT19qRJxmeSJIJiQsRKoCNOD3BG2/XJxmuhcR4R+GVbkqyu2qWRFOfChDDTjGCSupSd9yD9RHc3cBiijAGLi4u3UwS7jSpdBjruCrA79ya5csbbRT5LCQaE06HEuEYbOXBAxuf6WBGcbEHNWK9nkiitkmRlaL8QHRslCSCNYAxhsOSD1yK2L+CG1sZI3kEs4ljSFlwcOn5rhT10Au2T3O/eq7xDmeWY6rgrpY+fCDIGctp0t36A5Gc9qrO07HitjifGGnUPPO7vGoSNSAF07ZJI+Zzt+3U182lw7QtGE8SPxYpHUnGRHq8gx66t/pVegZtkI82dKgjDH027HapfhF/LIGgVUGkDURsQM4/nO/36ZqJdd3o4dZJ014L8anOSOM/myCNPzJdAXJLN4QdixZzt5VVUGfT61uc33GWijRmRFJlCoPOGVW0vq6BQ2Cfp+1Rs5fONKtnzBggx5VGNiNyTvmtzjvD5Q6eHl8RLLhUJZQ5wA5XP6Mg9MH3pu5Xw4d6ic4dxPEkcExbw0dxHpKtC+VBbzjcjUQQPl/atbiVvbi+cSqgjCDTgeVenzFe+5+moVW47uSdiCTs2sYAC6z6DGBn/et+HjMoZy0cLYP5iMoyexPY7YAyOmB6VXK7pMuzykuxL51UrGD4aZOThFUAHb0K9f3NfEvLkzEXEnjPHKSA64c6s4CsSdjnsevavIoGcMgC5U6xq2Zwc5AO2SD09j9KtnJ3M7QB4WaPw2O8cynwyTsQXUEx9B1Vh6461OGre9e7y66r2fL+LC/o2eQbi4sryOK5gMa3A0B3TBYrnSM4yDnbB9foauvNFi0s8H5uhQXRl0ghoyqu5Of8yRgD1PvWpwXiK+NpeXw4DgRxSEMusgH8m4UlXG4wurOG6DaoLmPjAXiEJVmaAyNHpRtROyq+kE7HUQP7Nq6e2OGvht8/wCEFx2HxLLSsK6lufnXGplYSkKQNzjG3Xv0xU/H8OXW7sNw0ccTeMDpGMHLAY3YFpSPbuanOeLJY44ZxHmKM6JVAPljb5ZMDpobB+59TUVx3mZoZrNw4Z2tJlOCDhyispbf9SjrVJjMO2Rfm2+K8T4fw+7MijMxXDxpvgYBB3OFbyjbNTnJ/Nn49JJFhaNEcKpJzq2z2GxG22/Wue8q/Do3bmW4nQjOWSORXlJO/nIJCZ+5+ldb4fw+OCNYokCIuwUdP/s+9bcfqt34iO7ZpSldCSlKUClKUCsM2Bk9BWaj+YAxtZwgJfwpNIHUnQcAe9RR48NiS4iEzqGEvmXUAcJnKAZ6dAfrX1dN4AHh76jpSLrk9cJ+kYyT2AHatG1v1tLOON1kLRW6Fgi5xhQuM9Mkg4HfFQ/KsovcyySSSyYOoElI40Y5EeExqY4yeo29hWVs8fESM5t1kEt4ytOpJQHJVAfKBGi59epGSd+wxXuYOZovxYbwnEdumqZT5GkCkNGAh6hWZX333q12ayNriSCGGNWKkkatW3aNcDuOrVVOfLdE8ONmLaNLEthUCsdGlUQADYE9zhRWXJbMfVEscY48hiM7yqzXFqQY1YMFLkER6R08rEgnfK59qqXAuKT3N1aLFEH/AAy5WMnA0x9cE9yRn6ke1e96ztJ+Di0ytEzAGM4iCKvypnAGnzFm74G+BW7yTyxeCT8TCywrImDI2CfDyDsGyd8dcb4O9YS5ZZIRYmjUXazgE+FK0JOcCTGQR7lTtn22zX1bwi+iXRHpmOygYCnCjUdj5U98dSAPaQ52RYUEgi1xyTeScnEkgKEucAYI1gsD6HbYg1afhxaxOniqNWYYlYsN9YMmce2An3q2GHvemjnsnKZlBuWnCiNPEnYkM6sAGjIXUMh8gZ7MGB6VC26KE8QSIrlwCoP5hUbk5G2OnX0roHEuBR3El+kQ/MfT4WMEBFmCvjHQeJqOPRhio294XacLuCu1zOFDKz/LD03eMbO39QGfsNsrJ5+CNfJA8Nd0udUDLmN/8QrtpZtILqN++9Wuz4kvD+IXAdtmiBBjy4XI1hACBtksMds4qg3E8jrLdDO7jW2wOZNZAx76T09K8043IdImYuyrgMeqrlnAJxlvmP0yKpjlZOxKmeUoI3uFZ5GgjjDSM6YDKQBg9MfOQN/XFbXMHApUuA8uSGMTO8YxgyYIJGQFOSQNwPLtioaKEskhUuGYbgfLo/qyfTOnY7fxW1wTmbRbvbys/hShQzqFd10Eac6t9K+imkss1TaZubZLSaEqvmEzMVkRhJ5BkAhsBoy2NxupDDLAA143Vjc31+8rSQW+ogLGuS7YbThQo80mcZJIPfpXnJxwTkNNolW0jhUaekkfjqGbB6MUYA98itW8t5DCZodRSJwcLnMZydIbG/RSdXT1qLdZanhpjlZNy6TVnw4W1xeWpfM8IMluZFVo5VEYZkaI5XJXcEb9a2F5JkbCMfDeUh4iP8HVozpXAyANsez/AOU58La1PGYmlQhbyEDbOA6fpznYg9D/AJsdMYsnLPMMl1aPbNGBeWmhowe/hsFB9iMFT65962mMyZ/R9cVuGteHK11EGuW8gMjeJ5vNlsElR5Rnb1HvUrwrlpLj8BdnSPCgOVCjDl0UAnttlj75rZ43ZQcRtgkkgjKuCw1LrR1yrKQf7h+xqe4dFGkSxxEFEUKuCDsBgbit8cZv6JVDh3KS23Fw8RxG8Uj6QehyEKn/AC5YEfT2q81rLYqJjLvqKKnsFBJ2+pP8CtmtMMfSFKUq4UpSgUpSgUpSg51zbw+6vJ5fwokRI4jG7FiqzMCWEaDYHckZ6dfvM8kWS2cItZMLOy+Kwz82eoU99OMEffvVsxVa515Xa6jVoW0TxEmNs4znqpI6dNj/ANazuOu8Hz8P+M/ibZnJywmlz/c2sfw38VUfi3CRMjDOGVR9SC3Qd+o+5qd+GPK81mkxmGkuygJkHZQfNkHG5bH2qW5js7ZJY7y5fAhVgin5SxIIIHVmGNh9+1Z54+rDVI5BacMaAXCOGjmHhjAOPLJkshx1BGBip7/+iMttb2SsYsgq7sw0NGHOFJG64xv7fWtvnjhEzN+M0aVkKFRtrXCbB/TYeuMn2rmV7I5dwudRbUMdeurbFce7MrEZXTqPNdxLcRLZtDHLLGRKBbk4RFQ4VvqD2PTHqK3fh7xPPC7gOufDaRQvQHWgwn7nH3rQ+CHHBIJ4WVfEGmQMAMlT5SD9Dg/3VduYbtUMUYQ6XmRpCq7KqnWWcj1Kj7AmuuT8e0Tv3c55h+F89uVe1kaQ7ZUZV1OwzqHUZP1+uCarV7wG5gYtcoylyd3OWY7gnrkj39x613q+vBCTK+fDKgMQCdOCx1EDfB1de2B61zjmri68VvIbW0bVpV8uwZVycE9RnACDfHeqcvHPh/pOlZ5h5aFta2w8RmS4Ik22HlReo9QZHHXp9ap81owaTVtk7e4z1H2ru3NXBkjs7SAgOVdYgT3LoUyM9Nzn7VQueOBrHcyJpClUQoiHy7hdjsCQBqOwrHPH001uoixlLRB4EmJjRhcyDZPDkwpQDfA2PmPr0wK0PwiIC6tn8z5CPNoIzk9vY/Wu8clG2Nmq28aouMOncORvrJ3bPqeoqq8Z5ItrmeVbRSrwugmUMBGdechAQQpAH0z2rTLj93cLFFsuXI5bOWeOQh4QfEQkYwWUKV7nOftpPtW1ytzG1lOWK6kYaJoz3HQjB7jf+R3pzRwFLO5xFIXhkA8SEtiYKCCySj6jIP8A030+LCVG8NlMaghwjHJxIiEaiepwR9yaxylx/I8rB8L7dm4mXjTwowJGKrnSFbYJv7kftXU+EQqrzLgakkbBwM6JPzQM9camYfauUcmQ3Md9AEJj8QK3mzoeP5iNshts49x2NdS4jcmG6jfSWSSN1lI6qIyGV8dwNbg49a6uHtju/NMbXCeGogMgUB5cPIfVjk//ACx9hWy1ihOdIB9QMN+43qA4RznAZDbPKokViFJI0OpOUKNnGSpG1WYGt8dWdh5xRsCctkds/N9Ce9etKVcKUpQKUpQKUpQKUpQKUpQfLkAZOwHc1ykXH/aXFV8RgIIiSoJAGhD792OM+30rqk8CupRgGVgQQehB7Gq8/wAPLMtnw2HsGOP+v81jyY5Za0Mc5X8Js5QWU4C5IOdLZGnp/VnoP9s1xOfKXMMqj5WVv2IbH7g10n4qRrDbQQRKEQuzYXp5QBv6/P1re4XwiKTggLxqzeA7A482UMjLgjfbP81jnjc8/tFb3um3wflq0tGm4jb6gskTNoBHhgfOdIxkbr0zgb14cK4g8nB7idjmRluGJ99JG30AAH0qI+GXEvxNvcWTk40kr7K40sB9Dg/evfkuCWM3HDLhGGtJCjYOkgjQxB6EEEH96vLvRK3/AIWcaNzZNFJ5jC2jzb5RhlQc9e4+gFb3KvJiWtzczBca3KxjsIzpbb6nb+2o/wCGnK09kbgTKAGMekgghtOvJGO2461eq0wm5NpnjuqHxK4XNLapJb5MlvIsoUbkgA9B3I2OPrVf4PzHHxITSzoiTW9tIAm+SSG1SDO+BsNO+Cx9RXQuL3piiJUZckLGPV2OF+2Tk+wNUHnC5WPwuHQqrTMFDyY8+ZDvuN8uSSc9j71TkkndK12nC/yYZoAqTCNCR0RwVDFJPuThuqn2yDQuXuLvDxyaNg6C6aRcN8yscup9CQds9DmusW8OhFUdFUL+wx/tVR5s5QeW7gu4QpaJlLqTpJ0NqUqcHf8Apwfb0qcsbNWIvdpTchwWskM2Zp5TOpJkIJIAaRsAAAnCd6iPizwQSJHfxHUmAshHTH9D/wA6T9qvhu1nntivQCaQg7EFQIsMOzAyEY9jXtDwCNRNGctFMSTEflUtnVp9AeuOx6U9EssidKR8GuMFkltmOfDxJH6hWOGA9s4P91TnPlxPDJbXMClhGzh1GSCHC7NjfBCnfscVEfC/lzwp7iYHKqWhT3wwJP7Bf3NdGxU4y3DRHJOMcCt+JFnsh4dyF1SQONKtnqUPQMD1xscjpU7yBzPceILG6hdGRPIzKQcIMaW7Hbow9O9XiOxjVi6ogY9WCgMfqQMmvbTU44WXYzSlK1ClKUClKUClKUClKUClKUClKUFC+LHCZJooDEjOVdlIUZPnAAO3bK4z71buE8NEVtHAcEJGqH0OFwf33rerNUmMltRrvtSeTuQmsbyeUOrRMumMb6gCwbDDGNsAZzvV1xWaxUzGY9oSaKVTuYefTZSGJ4GduqtqAVlPTtkY6faqHxf4jXc5/wATwU/TFt+7fMf4rLPnxxS6vC/j3Jb/AIdvlV95SPMf7VOn6s3pVY4XyrKeNT3MqHw1JaNj0YlQF0/QZ+mKsPI5zw+AnqUyfXdicmp2rTH1SW/cYxQmvO4uFRGdjhVBJPoAM1H8NeWYGSRfDRvkiPzaf1S+5/T275rQUbmbnEWfEHeBFclFEgOdJbOTpI6HAXJGckVbeVOc4b9Doysijzxt8w9wf6l9/wB8VUvi9w9R4EoUAnWhIHYBSM/TeuccO4nJaXSTxHzKQcdiOhU+xFcUzywzsvhFr9GcP4ekKCONdKjO3uTkkk9TWzXhYXayxJKvyuoYfQjNe9dsSUpSpClKUClKUClKUClKUClKUClKUClKUClKUClKUGjxazheMmdEZFBY6wDgAZJ36VwZ7c3d3piQL4smERRhVBO23sNyfYmu7cf4Wbm3eEPo1gDVjO2QcY98YqJ5U5FisiX1GSUjGsjGB3CjfGfWufk47nlPkip/h9mIokiX5UVVH0UAf7VsUpW8SrnM3EZEubKJVPhyzYkIG3lGQp9PX+32qxCmKzSQV7nngZurN0UZdcOg7kr2H1GRXL+ROCLPemKaLWnhyBgQQVxjBz1U52+9dwxWta8Lijd3SNVaQ5cgbsfessuL1ZTJDPDbBYIkiQEIgwuTk49zWzSlbJKUpQKUpQKUpQKUpQKUpQKUpQKUpQKUpQKUpQKUpQKUpQKUpQKUpQKUpQKUpQKUpQKUpQ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3" name="AutoShape 15" descr="data:image/jpeg;base64,/9j/4AAQSkZJRgABAQAAAQABAAD/2wCEAAkGBhQSEBUSExIUFRQVFhYYFhcVGBgZFBsYGBcXFhwXFRgYHCceGBwlHxUYIC8gJCcrLCwsGiIxNTAqNSYrLykBCQoKDgwOGg8PGiokHyQpLCwsLCwsKSwvKS4sLCwsKiwsLCwsLCwsKSwtLCwsKSksKSwvKSwsLCwsLCwsLCwsLP/AABEIAOEA4QMBIgACEQEDEQH/xAAcAAEAAgMBAQEAAAAAAAAAAAAABQYBBAcDAgj/xAA/EAACAQMCBAQEBQIEAwkBAAABAgMABBESIQUGMUETIlFhBzJxgRQjUpGhQoIzYrHBQ3LRFSQ0U5KywuHxFv/EABoBAQADAQEBAAAAAAAAAAAAAAABAgMEBQb/xAAsEQEBAAIBAwEGBQUAAAAAAAAAAQIRAwQhMRIFIkFRYXFCgaGx0RMjUpHh/9oADAMBAAIRAxEAPwDuNKUoFKUoFKUoFKUoFKUoFKUoFKVgmgzSo235hgkIVZBkqW3yPKCFySem5G1fXBOIGeESlQoYtpwc5UMQD9wM1EsokKUpUhSlKBSlKBSlKBSlKBSlKBSlKBSlKBSlKBSlKBSlKBSlKBSlKBWpxZHMEgjYq+htJGMggZHWtusNUUcBtuJZtJ1c+d/B0g+olJYgV1flfj8IsoD4oZSywphTnVpGFIHfY71xHmFwspYbBfEYfcZH+tdA+GMXjR2yA+WAyzPj9bERoD74Vj9DXNhfkh1UVmsCs11JKUpQKUpQKUpQKUpQKUpQKUpQKUpQKUpQKUpQKUpQKUpQKUpQYJrGqqt8SHYWflZlPiL8pxkYbbauZWHMFxbtqjmYexJKn2IO1Y58sxuq9jo/ZOfVcN5McpLvx/1W+aziWZPRtP7kj/auvfBvhnh8P8TG8rk/Zdv9dVcwu59ZZjp8xJIPucmrPyx8RpYIxbCOPCAlOvy5zjbFYcfJJe7o5vYXLjN8dl/R2XNZqm8q87SXU/hPGijSTlSc7Y9auVdeOUym48bqOn5Onz9HJNUpSlWYFKUoFKUoFKUoFKUoFKUoFKUoFKUoFKUoFKUoFKUoFKUoPC6gR1KuqsvcMMj+a4qvC/xNzNMF0WsZd207LpGyRqf1OcfTJNdY5ovxHDpzvKwQeuCcE/t/rVN+JF1DHAtlGQiJiSVU2OBtHH9Xfc99KE+lY8kl/J6XS9Tn0vHllj5y7T6fO/dxsIVJaViGOcgHYAHGRvj/APasXBuGgp4rMGELKXCZWQxvgalDDBwSFI7H2INV0jXIBjZiSe2EXyjH1JNX7g9h+PtSY/8AxduNJVdjNAPKPq6gaffA9sc2tp6XruXj5d3K6vl0TlHleCMrcwyvIGU41acYPXOB1q21yDkPmhraYQSH8t2xv/Sx2B9veuvA11cWUyx7HtPh5eLm/uXe/F+jNKUrV5hSlKBSlKBSlKBSlKBSlKBSlKBSlKBSlKBWGYAZJwB1J6Vmqx8R5mXhs5TOcIDj9JdQf4NRldTYn7W/jlGY5EceqsGH8GtiqFypZPawW+LfxCymWVkI8QeIMAFTjOBgAA9jtV0tL9JASjZxsR0ZT6Mp3U+xqmGe/I2a1L7iaRYDElm+VFGp2/5VG5+vQdyKjOIcbkM4t4UGrTqeV/8ADjTONX+c+389a1ra7Us6WhE0p2muX8yL7Mw+cjtGuAO+O8+uXwKrzpxJ5rlIpEVQMDQZNsNj53XZTjqRnHqa5ldohnkWN1WMswVtwnlB3AYk4LZAyc4Iq1cwjxLmRdZlBYrqZhlu2cjYZ9tgKieLcuG1gVmQMX0nWCSEJxt6DOSM9964rlu37va9ocX9Pi4ZP8ULw2RFeR5IyY2BhyASFbQzJj31gH6A1feP2zC0s+K2WUmIVJdHdwunJXvnQVI75FV/lrl83FnLEh1SSJI+4ICyW7LIoU43dllYewNWX4ecSabht1buSGUNcQsf1Jh8j/ldUP8AdWmMeOrzXn4j88qEMhLEKdgc749N87dq7by3xQTWsUhIyVAbf+obH+f9a5Vxbg6ALeW4H4a6AkwOkcpHnTHYZ6fQjsKleUrqVikayBURyzrjJYMMADPTfeqTO8WVfTdXjOq6DDlnnHtf2/h1UGs1XrPnKEzNBLmF1bCeKCiyD1QtgH6VYA1dsyl8Pl2aUrGasM0pSgUpSgUpSgUpSgUpSgUpSgUpSg+TIM4yM9cd8euKieYzL4f5YjK4bxPFxo047htiOte3F+Ax3GkvqV0zokRisi566WH+h2qD47w6f8P+HecSrMyxqGXRMcnJGtTgjAJJ09Aazz3qiAXjs1qwllRbnxwJA6vhIguFBOFKhQGG4GxJ+9ii5YudOprtfF1ahIIsuM48mrUMrt0Ix7V5Q8tMbV4JAIw7qJGyNIt48YVP0ghenbWScnr4nmqWZEgt1Ot2aMXDD8pcE+Zf/MIXB7DJ71jJMZ7yXhHHJGJXuTAyN5tc6O+VjOkak1+Xu4Gkgajv2qlScba4Nxbx3CwWiGSaVoVKJpYgY38x1NsEHrv7dC4lZIHHinWIgplIwqs77KgUnAG5cgk7Be1c3vrG2e5DBWjtmePbprjiXTrbbPnIOn+4+1Z22dqt9mjaWwkCqNg4Cg+gbbff39an+NWh/wCz3O/ipK8EpJJSRBNrBQk5OkoN8DbVWhd3C+KTGqqufKqnIUDoufUYwffNTlxEr8Furwtqk1yqgyCsQNzuqe5zksdyCB0qvHPMj3/a+8uPhz+n8IjkO5/BXQjkbyqxlB/ymCdX/lIx/bUo9xJGF/EOkYtSjlIx5mjljB06c9PzNOB1KGqpY8JuJfDmwCsZizGcq7I51eXynynUTn0Jq13PH4puLR+JDpjkU2zBsatMgIySNvmYYIPTvV5ZlJHgS2d27c3Tfh5X8Efg7nGgxENpmyArmMY0BjhWxnfB2JOazYXLo+UOHOwPoT3x3+ner5FwFnSaJWUTxkLMrj8m4UjMcrqPldlG7rvqDA5Fc8urkNI5A0gs2BkHAJO2R9apzzWn0PsbOcuHJ09+M3HTLZbh7QCSBLhCDqjkOhmXHWMYIJ9jjtg1C8J4rFGpSC5kgKsQVkJZRncBoZOhXdW8MgjTnBHSI4PZ3sFusyNcyxZGTFIwbSRggI7MvlOdwvberBY8Nkmj88dtMTuySp4Uh64/Ph8jnv8AJ1+lXl8SeXz+WNlsqw2vMDRoPxQAU9J4/NbMD0JI3j/uGPepF+GRSDUMgHcNG7J9wUYVzXjvDJLVdcT3VkBuyMxe3ProlQlR9JAM+oqK5Xvka4UG48reZlAeNDspwVRgFLAk5A6r776XkuHaxnO7r8Nm8fyyu6/pkwx+zgA/vmt2OYHoewP71SUuY5JjClyLcZxGQ8jM2wzpLS6AwOfKVJ2zuK9+VbG4iRik8cwO6hwd8FlI1g+XdcdCPYVf13c1ErlSoGPjszQGZbf5M6oySHIHUxtp0t0O3t1qU4ZxBZ4kmQ5VwCM7H6Eeo6VpMpfCG1SlKsFKUoFKUoFYzUTzJzNDZRa5TuflQfOx9APT1PQVSeBce4hxOfKN+GtVPmZAM4/SHYZZvcYA/wBaXOS6RtaucObBZxjSA0r/ACqemP1EDc+gHf7VLcGu3lgjkkTQ7KCy77H77j6Vqpy4iHVG8iN1J1a8n1IkDfxitDiHFruKWOJI0mMuQHbMYUjclgCxOBknAHp1NV9Vl95KyOwAyTgDrnp96oM3Mn/eZbtklmS3V1iWJcoo6NI8mdGSBjYk79NqtKcA8TDXLmc9dBGmAfSMHDf3lq1uarUSRRWo2E0qRkKcfljMkmw2xoQj71OUtFG4/wAZluZbZLlzBDLiV4EydEPZp2Ayzt6YAX69LZdcQs44jdQuGWLBMcLDSST5dSZ6g9P96j+PWNrYM1xPJNJLO+hBrK+UYAQtnZRtkk+m1VnUtwrOT4NqGyNKsUlkUgCNdRy2zdfTOPbmzysuvj+xPKQW+e/hGE1W6SGScjaWWTGSiA/0jOnfHQDtUHDwaW6uRbmYpK8zrKAAVRI41ZRkAebZ1A2HlJ9cylvzRG0iQQRhMyEA7JvqKr0652wK2+BSNCFuXAcy3cpBBGWcQzRBPYFm2PoTnGN6Yd73Xy+iE5i4L+FmEO2FRcYIO247KuM47jPuetfNxxcKqJbx7aY/FX/heLq062UdCRgZ77nBxU58QeF+CsLsQ0j+J4rfqbyHb/KPlA7ACoLh0YSNbkuoXx4Y5gw6LrR1kB9cjB9vpVvTrKx7vU28vQcefy7fvHlHxSVriPQdEhcoyqNTFQQAuD332xUVxeERzMygt+SWj82yMND+YH0LY09QT7VvcVjebiLvaq58Ih1wMkKCpDY66SWyM74+gFafMUEkzvdspj/EHwysSswJJTOPdtJbvumO4rO6mWnhW2xYpuJ3N1DBN4saNIPAc4Zcq5A/NOSMBz6Y83+bFVTitp+H8AqxYyxeK3pvJIvl+yg/c11BrYRr+UsX4fwWlVR0YRhD1O2+Vb61zPme/ik/DywAALDGkiY6SZlLKQfYde+xq2Ut3ttw82XBnOTC94tHJ9pHdW0qGIOy9cZWTS2cMCvzYPY57bVYZr2e0hjvowrQsEWSFTlSpAAlQ/0N2OBj1HWqjyTxD8JfJk+RjoY9ir40t/Kmug8cvI7W5jDTrFC5aSRCRnV8gMY3xkuSVxvpJG+c2wk1v5O72rx+jm9U8ZSVIcO5mjnGmWMwl9lWbGHBHQH5Se2nOarPD+XUtZZyAPEt54pY2/q/DOAmk+qqBIPqual+CS2N27rHcPORu8blgvXGSmlQwz65rV5g4cltP4q5WM27JKCWYeEX0MfMT8hlRsein1rbVuPvd3ktv4lNHHw6WRkUsCgBIGreRRseo2zXO+Teb3tp/DMmIGJVS4yE1sMMRkY3AzvjrVo+JPExLwNGBDGVoAcHPm3Y/wDsNcun/wAJBjeQMfspwP8ARqz5b3litrqHKvxBDWU6MCZoY5ZBjo41Ekj00lhkem/rVu5JkVuH25Uggpvj1ySf5zXHfh+hXiESsuxJVwRtpdShz7HUK6dyPytLYS3EerVbMVaHfcHfII7HGAfXAq/DlbrZFwpSldKSlKUChpSghL7k62mm8aaPxH2HnZioA7Bc4AqXgt1RQqqFUdAoAA+gHSvSlRqDFRtoviXEknaMeEn12aQ/voX+w17cW4rHbxNLIwUKCdzjJAzgepNODw6YUBOSRqY+rN5mP7saj4jcNV2fiUR4hh5Y18GIBQzKCXmOTgE74VB/6qc88wva22YhmaVxFEOvnbvjvgD98VV+ReGQrb3E96pNyjsZmkJLhcZXT9d+nU/as8s++oNHnq3FxbQMzvJdvIxSJTlcE6dGkbLg6RnqT19qRJxmeSJIJiQsRKoCNOD3BG2/XJxmuhcR4R+GVbkqyu2qWRFOfChDDTjGCSupSd9yD9RHc3cBiijAGLi4u3UwS7jSpdBjruCrA79ya5csbbRT5LCQaE06HEuEYbOXBAxuf6WBGcbEHNWK9nkiitkmRlaL8QHRslCSCNYAxhsOSD1yK2L+CG1sZI3kEs4ljSFlwcOn5rhT10Au2T3O/eq7xDmeWY6rgrpY+fCDIGctp0t36A5Gc9qrO07HitjifGGnUPPO7vGoSNSAF07ZJI+Zzt+3U182lw7QtGE8SPxYpHUnGRHq8gx66t/pVegZtkI82dKgjDH027HapfhF/LIGgVUGkDURsQM4/nO/36ZqJdd3o4dZJ014L8anOSOM/myCNPzJdAXJLN4QdixZzt5VVUGfT61uc33GWijRmRFJlCoPOGVW0vq6BQ2Cfp+1Rs5fONKtnzBggx5VGNiNyTvmtzjvD5Q6eHl8RLLhUJZQ5wA5XP6Mg9MH3pu5Xw4d6ic4dxPEkcExbw0dxHpKtC+VBbzjcjUQQPl/atbiVvbi+cSqgjCDTgeVenzFe+5+moVW47uSdiCTs2sYAC6z6DGBn/et+HjMoZy0cLYP5iMoyexPY7YAyOmB6VXK7pMuzykuxL51UrGD4aZOThFUAHb0K9f3NfEvLkzEXEnjPHKSA64c6s4CsSdjnsevavIoGcMgC5U6xq2Zwc5AO2SD09j9KtnJ3M7QB4WaPw2O8cynwyTsQXUEx9B1Vh6461OGre9e7y66r2fL+LC/o2eQbi4sryOK5gMa3A0B3TBYrnSM4yDnbB9foauvNFi0s8H5uhQXRl0ghoyqu5Of8yRgD1PvWpwXiK+NpeXw4DgRxSEMusgH8m4UlXG4wurOG6DaoLmPjAXiEJVmaAyNHpRtROyq+kE7HUQP7Nq6e2OGvht8/wCEFx2HxLLSsK6lufnXGplYSkKQNzjG3Xv0xU/H8OXW7sNw0ccTeMDpGMHLAY3YFpSPbuanOeLJY44ZxHmKM6JVAPljb5ZMDpobB+59TUVx3mZoZrNw4Z2tJlOCDhyispbf9SjrVJjMO2Rfm2+K8T4fw+7MijMxXDxpvgYBB3OFbyjbNTnJ/Nn49JJFhaNEcKpJzq2z2GxG22/Wue8q/Do3bmW4nQjOWSORXlJO/nIJCZ+5+ldb4fw+OCNYokCIuwUdP/s+9bcfqt34iO7ZpSldCSlKUClKUCsM2Bk9BWaj+YAxtZwgJfwpNIHUnQcAe9RR48NiS4iEzqGEvmXUAcJnKAZ6dAfrX1dN4AHh76jpSLrk9cJ+kYyT2AHatG1v1tLOON1kLRW6Fgi5xhQuM9Mkg4HfFQ/KsovcyySSSyYOoElI40Y5EeExqY4yeo29hWVs8fESM5t1kEt4ytOpJQHJVAfKBGi59epGSd+wxXuYOZovxYbwnEdumqZT5GkCkNGAh6hWZX333q12ayNriSCGGNWKkkatW3aNcDuOrVVOfLdE8ONmLaNLEthUCsdGlUQADYE9zhRWXJbMfVEscY48hiM7yqzXFqQY1YMFLkER6R08rEgnfK59qqXAuKT3N1aLFEH/AAy5WMnA0x9cE9yRn6ke1e96ztJ+Di0ytEzAGM4iCKvypnAGnzFm74G+BW7yTyxeCT8TCywrImDI2CfDyDsGyd8dcb4O9YS5ZZIRYmjUXazgE+FK0JOcCTGQR7lTtn22zX1bwi+iXRHpmOygYCnCjUdj5U98dSAPaQ52RYUEgi1xyTeScnEkgKEucAYI1gsD6HbYg1afhxaxOniqNWYYlYsN9YMmce2An3q2GHvemjnsnKZlBuWnCiNPEnYkM6sAGjIXUMh8gZ7MGB6VC26KE8QSIrlwCoP5hUbk5G2OnX0roHEuBR3El+kQ/MfT4WMEBFmCvjHQeJqOPRhio294XacLuCu1zOFDKz/LD03eMbO39QGfsNsrJ5+CNfJA8Nd0udUDLmN/8QrtpZtILqN++9Wuz4kvD+IXAdtmiBBjy4XI1hACBtksMds4qg3E8jrLdDO7jW2wOZNZAx76T09K8043IdImYuyrgMeqrlnAJxlvmP0yKpjlZOxKmeUoI3uFZ5GgjjDSM6YDKQBg9MfOQN/XFbXMHApUuA8uSGMTO8YxgyYIJGQFOSQNwPLtioaKEskhUuGYbgfLo/qyfTOnY7fxW1wTmbRbvbys/hShQzqFd10Eac6t9K+imkss1TaZubZLSaEqvmEzMVkRhJ5BkAhsBoy2NxupDDLAA143Vjc31+8rSQW+ogLGuS7YbThQo80mcZJIPfpXnJxwTkNNolW0jhUaekkfjqGbB6MUYA98itW8t5DCZodRSJwcLnMZydIbG/RSdXT1qLdZanhpjlZNy6TVnw4W1xeWpfM8IMluZFVo5VEYZkaI5XJXcEb9a2F5JkbCMfDeUh4iP8HVozpXAyANsez/AOU58La1PGYmlQhbyEDbOA6fpznYg9D/AJsdMYsnLPMMl1aPbNGBeWmhowe/hsFB9iMFT65962mMyZ/R9cVuGteHK11EGuW8gMjeJ5vNlsElR5Rnb1HvUrwrlpLj8BdnSPCgOVCjDl0UAnttlj75rZ43ZQcRtgkkgjKuCw1LrR1yrKQf7h+xqe4dFGkSxxEFEUKuCDsBgbit8cZv6JVDh3KS23Fw8RxG8Uj6QehyEKn/AC5YEfT2q81rLYqJjLvqKKnsFBJ2+pP8CtmtMMfSFKUq4UpSgUpSgUpSg51zbw+6vJ5fwokRI4jG7FiqzMCWEaDYHckZ6dfvM8kWS2cItZMLOy+Kwz82eoU99OMEffvVsxVa515Xa6jVoW0TxEmNs4znqpI6dNj/ANazuOu8Hz8P+M/ibZnJywmlz/c2sfw38VUfi3CRMjDOGVR9SC3Qd+o+5qd+GPK81mkxmGkuygJkHZQfNkHG5bH2qW5js7ZJY7y5fAhVgin5SxIIIHVmGNh9+1Z54+rDVI5BacMaAXCOGjmHhjAOPLJkshx1BGBip7/+iMttb2SsYsgq7sw0NGHOFJG64xv7fWtvnjhEzN+M0aVkKFRtrXCbB/TYeuMn2rmV7I5dwudRbUMdeurbFce7MrEZXTqPNdxLcRLZtDHLLGRKBbk4RFQ4VvqD2PTHqK3fh7xPPC7gOufDaRQvQHWgwn7nH3rQ+CHHBIJ4WVfEGmQMAMlT5SD9Dg/3VduYbtUMUYQ6XmRpCq7KqnWWcj1Kj7AmuuT8e0Tv3c55h+F89uVe1kaQ7ZUZV1OwzqHUZP1+uCarV7wG5gYtcoylyd3OWY7gnrkj39x613q+vBCTK+fDKgMQCdOCx1EDfB1de2B61zjmri68VvIbW0bVpV8uwZVycE9RnACDfHeqcvHPh/pOlZ5h5aFta2w8RmS4Ik22HlReo9QZHHXp9ap81owaTVtk7e4z1H2ru3NXBkjs7SAgOVdYgT3LoUyM9Nzn7VQueOBrHcyJpClUQoiHy7hdjsCQBqOwrHPH001uoixlLRB4EmJjRhcyDZPDkwpQDfA2PmPr0wK0PwiIC6tn8z5CPNoIzk9vY/Wu8clG2Nmq28aouMOncORvrJ3bPqeoqq8Z5ItrmeVbRSrwugmUMBGdechAQQpAH0z2rTLj93cLFFsuXI5bOWeOQh4QfEQkYwWUKV7nOftpPtW1ytzG1lOWK6kYaJoz3HQjB7jf+R3pzRwFLO5xFIXhkA8SEtiYKCCySj6jIP8A030+LCVG8NlMaghwjHJxIiEaiepwR9yaxylx/I8rB8L7dm4mXjTwowJGKrnSFbYJv7kftXU+EQqrzLgakkbBwM6JPzQM9camYfauUcmQ3Md9AEJj8QK3mzoeP5iNshts49x2NdS4jcmG6jfSWSSN1lI6qIyGV8dwNbg49a6uHtju/NMbXCeGogMgUB5cPIfVjk//ACx9hWy1ihOdIB9QMN+43qA4RznAZDbPKokViFJI0OpOUKNnGSpG1WYGt8dWdh5xRsCctkds/N9Ce9etKVcKUpQKUpQKUpQKUpQKUpQfLkAZOwHc1ykXH/aXFV8RgIIiSoJAGhD792OM+30rqk8CupRgGVgQQehB7Gq8/wAPLMtnw2HsGOP+v81jyY5Za0Mc5X8Js5QWU4C5IOdLZGnp/VnoP9s1xOfKXMMqj5WVv2IbH7g10n4qRrDbQQRKEQuzYXp5QBv6/P1re4XwiKTggLxqzeA7A482UMjLgjfbP81jnjc8/tFb3um3wflq0tGm4jb6gskTNoBHhgfOdIxkbr0zgb14cK4g8nB7idjmRluGJ99JG30AAH0qI+GXEvxNvcWTk40kr7K40sB9Dg/evfkuCWM3HDLhGGtJCjYOkgjQxB6EEEH96vLvRK3/AIWcaNzZNFJ5jC2jzb5RhlQc9e4+gFb3KvJiWtzczBca3KxjsIzpbb6nb+2o/wCGnK09kbgTKAGMekgghtOvJGO2461eq0wm5NpnjuqHxK4XNLapJb5MlvIsoUbkgA9B3I2OPrVf4PzHHxITSzoiTW9tIAm+SSG1SDO+BsNO+Cx9RXQuL3piiJUZckLGPV2OF+2Tk+wNUHnC5WPwuHQqrTMFDyY8+ZDvuN8uSSc9j71TkkndK12nC/yYZoAqTCNCR0RwVDFJPuThuqn2yDQuXuLvDxyaNg6C6aRcN8yscup9CQds9DmusW8OhFUdFUL+wx/tVR5s5QeW7gu4QpaJlLqTpJ0NqUqcHf8Apwfb0qcsbNWIvdpTchwWskM2Zp5TOpJkIJIAaRsAAAnCd6iPizwQSJHfxHUmAshHTH9D/wA6T9qvhu1nntivQCaQg7EFQIsMOzAyEY9jXtDwCNRNGctFMSTEflUtnVp9AeuOx6U9EssidKR8GuMFkltmOfDxJH6hWOGA9s4P91TnPlxPDJbXMClhGzh1GSCHC7NjfBCnfscVEfC/lzwp7iYHKqWhT3wwJP7Bf3NdGxU4y3DRHJOMcCt+JFnsh4dyF1SQONKtnqUPQMD1xscjpU7yBzPceILG6hdGRPIzKQcIMaW7Hbow9O9XiOxjVi6ogY9WCgMfqQMmvbTU44WXYzSlK1ClKUClKUClKUClKUClKUClKUFC+LHCZJooDEjOVdlIUZPnAAO3bK4z71buE8NEVtHAcEJGqH0OFwf33rerNUmMltRrvtSeTuQmsbyeUOrRMumMb6gCwbDDGNsAZzvV1xWaxUzGY9oSaKVTuYefTZSGJ4GduqtqAVlPTtkY6faqHxf4jXc5/wATwU/TFt+7fMf4rLPnxxS6vC/j3Jb/AIdvlV95SPMf7VOn6s3pVY4XyrKeNT3MqHw1JaNj0YlQF0/QZ+mKsPI5zw+AnqUyfXdicmp2rTH1SW/cYxQmvO4uFRGdjhVBJPoAM1H8NeWYGSRfDRvkiPzaf1S+5/T275rQUbmbnEWfEHeBFclFEgOdJbOTpI6HAXJGckVbeVOc4b9Doysijzxt8w9wf6l9/wB8VUvi9w9R4EoUAnWhIHYBSM/TeuccO4nJaXSTxHzKQcdiOhU+xFcUzywzsvhFr9GcP4ekKCONdKjO3uTkkk9TWzXhYXayxJKvyuoYfQjNe9dsSUpSpClKUClKUClKUClKUClKUClKUClKUClKUClKUGjxazheMmdEZFBY6wDgAZJ36VwZ7c3d3piQL4smERRhVBO23sNyfYmu7cf4Wbm3eEPo1gDVjO2QcY98YqJ5U5FisiX1GSUjGsjGB3CjfGfWufk47nlPkip/h9mIokiX5UVVH0UAf7VsUpW8SrnM3EZEubKJVPhyzYkIG3lGQp9PX+32qxCmKzSQV7nngZurN0UZdcOg7kr2H1GRXL+ROCLPemKaLWnhyBgQQVxjBz1U52+9dwxWta8Lijd3SNVaQ5cgbsfessuL1ZTJDPDbBYIkiQEIgwuTk49zWzSlbJKUpQKUpQKUpQKUpQKUpQKUpQKUpQKUpQKUpQKUpQKUpQKUpQKUpQKUpQKUpQKUpQKUpQ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72008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6" name="Picture 18" descr="http://t0.gstatic.com/images?q=tbn:ANd9GcTg-YCBcNR-w2etWq3YoegttZf5Uj2R6Xl9ki-3iVVDgDkFmn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428736"/>
            <a:ext cx="2500330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7200" dirty="0" smtClean="0">
                <a:solidFill>
                  <a:srgbClr val="FF0000"/>
                </a:solidFill>
                <a:latin typeface="Chiller" pitchFamily="82" charset="0"/>
              </a:rPr>
              <a:t>Presents</a:t>
            </a:r>
            <a:endParaRPr lang="pl-PL" sz="72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Freestyle Script" pitchFamily="66" charset="0"/>
              </a:rPr>
              <a:t>Stocking,</a:t>
            </a:r>
          </a:p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Freestyle Script" pitchFamily="66" charset="0"/>
              </a:rPr>
              <a:t>Cracker,</a:t>
            </a:r>
          </a:p>
          <a:p>
            <a:r>
              <a:rPr lang="pl-PL" dirty="0" smtClean="0">
                <a:solidFill>
                  <a:srgbClr val="FF0000"/>
                </a:solidFill>
                <a:latin typeface="Freestyle Script" pitchFamily="66" charset="0"/>
              </a:rPr>
              <a:t>Santa Claus,</a:t>
            </a:r>
          </a:p>
          <a:p>
            <a:r>
              <a:rPr lang="pl-PL" dirty="0" smtClean="0">
                <a:solidFill>
                  <a:srgbClr val="C00000"/>
                </a:solidFill>
                <a:latin typeface="Freestyle Script" pitchFamily="66" charset="0"/>
              </a:rPr>
              <a:t>Reindeers,</a:t>
            </a:r>
          </a:p>
          <a:p>
            <a:r>
              <a:rPr lang="pl-PL" dirty="0" smtClean="0">
                <a:solidFill>
                  <a:srgbClr val="FFC000"/>
                </a:solidFill>
                <a:latin typeface="Freestyle Script" pitchFamily="66" charset="0"/>
              </a:rPr>
              <a:t>Bells,</a:t>
            </a:r>
          </a:p>
          <a:p>
            <a:r>
              <a:rPr lang="pl-PL" dirty="0" smtClean="0">
                <a:solidFill>
                  <a:schemeClr val="accent6"/>
                </a:solidFill>
                <a:latin typeface="Freestyle Script" pitchFamily="66" charset="0"/>
              </a:rPr>
              <a:t>Sleigh,</a:t>
            </a:r>
          </a:p>
          <a:p>
            <a:r>
              <a:rPr lang="pl-PL" dirty="0" smtClean="0">
                <a:solidFill>
                  <a:srgbClr val="FFFF00"/>
                </a:solidFill>
                <a:latin typeface="Freestyle Script" pitchFamily="66" charset="0"/>
              </a:rPr>
              <a:t>Chimney.</a:t>
            </a:r>
          </a:p>
        </p:txBody>
      </p:sp>
      <p:pic>
        <p:nvPicPr>
          <p:cNvPr id="4" name="Obraz 3" descr="24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643314"/>
            <a:ext cx="180023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90_04_35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5123061"/>
            <a:ext cx="2428892" cy="1734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santa-clau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285860"/>
            <a:ext cx="251059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10536040-ilustracja-aswia--ty-mikoa--aj-jazda-na-saniach-cia--gnia--tych-przez-renifery-w-a--rodku-zimowej-n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429132"/>
            <a:ext cx="450056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www.fjm.org/news_events/images/Bel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357826"/>
            <a:ext cx="1785950" cy="131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images.mocpages.com/user_images/48287/1315924034m_SPLAS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1500174"/>
            <a:ext cx="264320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http://www.buildingsheriff.com/chimney-pointing-removal_files/stacks_image_120-chimne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1500174"/>
            <a:ext cx="1785950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7200" dirty="0" smtClean="0">
                <a:solidFill>
                  <a:srgbClr val="FFC000"/>
                </a:solidFill>
                <a:latin typeface="Edwardian Script ITC" pitchFamily="66" charset="0"/>
              </a:rPr>
              <a:t>Food</a:t>
            </a:r>
            <a:endParaRPr lang="pl-PL" sz="7200" dirty="0">
              <a:solidFill>
                <a:srgbClr val="FFC000"/>
              </a:solidFill>
              <a:latin typeface="Edwardian Script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Edwardian Script ITC" pitchFamily="66" charset="0"/>
              </a:rPr>
              <a:t>Christmas </a:t>
            </a:r>
            <a:r>
              <a:rPr lang="pl-PL" smtClean="0">
                <a:solidFill>
                  <a:srgbClr val="FF0000"/>
                </a:solidFill>
                <a:latin typeface="Edwardian Script ITC" pitchFamily="66" charset="0"/>
              </a:rPr>
              <a:t>Eve </a:t>
            </a:r>
            <a:r>
              <a:rPr lang="pl-PL" smtClean="0">
                <a:solidFill>
                  <a:srgbClr val="FF0000"/>
                </a:solidFill>
                <a:latin typeface="Edwardian Script ITC" pitchFamily="66" charset="0"/>
              </a:rPr>
              <a:t>Dinner</a:t>
            </a:r>
            <a:r>
              <a:rPr lang="pl-PL" dirty="0" smtClean="0">
                <a:solidFill>
                  <a:srgbClr val="FF0000"/>
                </a:solidFill>
                <a:latin typeface="Edwardian Script ITC" pitchFamily="66" charset="0"/>
              </a:rPr>
              <a:t>:</a:t>
            </a:r>
            <a:endParaRPr lang="pl-PL" dirty="0" smtClean="0">
              <a:solidFill>
                <a:srgbClr val="FF0000"/>
              </a:solidFill>
              <a:latin typeface="Edwardian Script ITC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Carp,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solidFill>
                  <a:srgbClr val="FFC000"/>
                </a:solidFill>
                <a:latin typeface="Edwardian Script ITC" pitchFamily="66" charset="0"/>
              </a:rPr>
              <a:t>Twelve dishes 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solidFill>
                  <a:srgbClr val="FFFF00"/>
                </a:solidFill>
                <a:latin typeface="Edwardian Script ITC" pitchFamily="66" charset="0"/>
              </a:rPr>
              <a:t>Wafer,</a:t>
            </a:r>
            <a:endParaRPr lang="pl-PL" dirty="0" smtClean="0">
              <a:solidFill>
                <a:srgbClr val="FFFF00"/>
              </a:solidFill>
              <a:latin typeface="Edwardian Script ITC" pitchFamily="66" charset="0"/>
            </a:endParaRPr>
          </a:p>
          <a:p>
            <a:r>
              <a:rPr lang="pl-PL" dirty="0" smtClean="0">
                <a:solidFill>
                  <a:srgbClr val="00B0F0"/>
                </a:solidFill>
                <a:latin typeface="Edwardian Script ITC" pitchFamily="66" charset="0"/>
              </a:rPr>
              <a:t>Christmas Dinner: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dwardian Script ITC" pitchFamily="66" charset="0"/>
              </a:rPr>
              <a:t>Roast Turkey</a:t>
            </a:r>
            <a:r>
              <a:rPr lang="pl-P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dwardian Script ITC" pitchFamily="66" charset="0"/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solidFill>
                  <a:srgbClr val="0070C0"/>
                </a:solidFill>
                <a:latin typeface="Edwardian Script ITC" pitchFamily="66" charset="0"/>
              </a:rPr>
              <a:t>Christmas </a:t>
            </a:r>
            <a:r>
              <a:rPr lang="pl-PL" dirty="0" smtClean="0">
                <a:solidFill>
                  <a:srgbClr val="0070C0"/>
                </a:solidFill>
                <a:latin typeface="Edwardian Script ITC" pitchFamily="66" charset="0"/>
              </a:rPr>
              <a:t>Pudding</a:t>
            </a:r>
            <a:r>
              <a:rPr lang="pl-PL" dirty="0" smtClean="0">
                <a:solidFill>
                  <a:srgbClr val="0070C0"/>
                </a:solidFill>
                <a:latin typeface="Edwardian Script ITC" pitchFamily="66" charset="0"/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solidFill>
                  <a:srgbClr val="7030A0"/>
                </a:solidFill>
                <a:latin typeface="Edwardian Script ITC" pitchFamily="66" charset="0"/>
              </a:rPr>
              <a:t>Potatoes and vegetables.</a:t>
            </a:r>
          </a:p>
          <a:p>
            <a:pPr marL="514350" indent="-514350">
              <a:buFont typeface="+mj-lt"/>
              <a:buAutoNum type="arabicPeriod"/>
            </a:pPr>
            <a:endParaRPr lang="pl-PL" dirty="0" smtClean="0">
              <a:solidFill>
                <a:srgbClr val="0070C0"/>
              </a:solidFill>
              <a:latin typeface="Edwardian Script ITC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dirty="0">
              <a:solidFill>
                <a:srgbClr val="0070C0"/>
              </a:solidFill>
              <a:latin typeface="Edwardian Script ITC" pitchFamily="66" charset="0"/>
            </a:endParaRPr>
          </a:p>
        </p:txBody>
      </p:sp>
      <p:pic>
        <p:nvPicPr>
          <p:cNvPr id="4" name="Obraz 3" descr="3986216757_0d01559c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428736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Christmas dinner recip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500174"/>
            <a:ext cx="264320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turkey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857364"/>
            <a:ext cx="1642643" cy="163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tumblr_liu85yxP9H1qgem1lo1_400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714884"/>
            <a:ext cx="2071702" cy="200024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http://www.stadnina-ochaby.com.pl/static/produkcja-stawowa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143248"/>
            <a:ext cx="2483153" cy="1785950"/>
          </a:xfrm>
          <a:prstGeom prst="rect">
            <a:avLst/>
          </a:prstGeom>
          <a:noFill/>
        </p:spPr>
      </p:pic>
      <p:pic>
        <p:nvPicPr>
          <p:cNvPr id="4100" name="Picture 4" descr="http://www.loacker.com/img/user/643d1280x1000_imgLXIb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5000636"/>
            <a:ext cx="3215798" cy="1714512"/>
          </a:xfrm>
          <a:prstGeom prst="rect">
            <a:avLst/>
          </a:prstGeom>
          <a:noFill/>
        </p:spPr>
      </p:pic>
      <p:pic>
        <p:nvPicPr>
          <p:cNvPr id="4102" name="Picture 6" descr="http://goodtoknow.media.ipcdigital.co.uk/111/0000051b1/3be7_orh100000w614/mediterranean-potato-and-vegetable-bak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3143248"/>
            <a:ext cx="2551240" cy="1490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7030A0"/>
                </a:solidFill>
                <a:latin typeface="Harrington" pitchFamily="82" charset="0"/>
              </a:rPr>
              <a:t>Christmas carols</a:t>
            </a:r>
            <a:endParaRPr lang="pl-PL" sz="5400" dirty="0">
              <a:solidFill>
                <a:srgbClr val="7030A0"/>
              </a:solidFill>
              <a:latin typeface="Harringto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Harrington" pitchFamily="82" charset="0"/>
              </a:rPr>
              <a:t>„White Christmas”</a:t>
            </a:r>
          </a:p>
          <a:p>
            <a:pPr algn="ctr">
              <a:buNone/>
            </a:pPr>
            <a:r>
              <a:rPr lang="en-US" dirty="0" smtClean="0">
                <a:latin typeface="Harrington" pitchFamily="82" charset="0"/>
              </a:rPr>
              <a:t>I'm dreaming of a White Christmas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Just like the ones I used to know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Where the treetops glisten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And children listen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To hear sleigh bells in the snow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/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I'm dreaming of a White Christmas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With every Christmas card I write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"May your days be merry and bright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And may all your Christmases be white"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/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(I'm dreaming of a White Christmas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Just like the ones I used to know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Where the treetops glisten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And children listen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To hear sleigh bells in the snow)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/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(I'm dreaming of a White Christmas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With every Christmas card I write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"May your days be merry and bright")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/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"And may all your Christmases be white"</a:t>
            </a:r>
            <a:endParaRPr lang="pl-PL" dirty="0">
              <a:solidFill>
                <a:schemeClr val="accent4">
                  <a:lumMod val="40000"/>
                  <a:lumOff val="60000"/>
                </a:schemeClr>
              </a:solidFill>
              <a:latin typeface="Harrington" pitchFamily="82" charset="0"/>
            </a:endParaRPr>
          </a:p>
        </p:txBody>
      </p:sp>
      <p:pic>
        <p:nvPicPr>
          <p:cNvPr id="4" name="Bing Crosby - White Christm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767762" y="6481762"/>
            <a:ext cx="376238" cy="37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Algerian" pitchFamily="82" charset="0"/>
              </a:rPr>
              <a:t>Christmas cards</a:t>
            </a:r>
            <a:endParaRPr lang="pl-PL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l-PL" sz="2400" dirty="0" smtClean="0">
                <a:solidFill>
                  <a:srgbClr val="FF0000"/>
                </a:solidFill>
                <a:latin typeface="Castellar" pitchFamily="18" charset="0"/>
              </a:rPr>
              <a:t>Wishes,</a:t>
            </a:r>
          </a:p>
          <a:p>
            <a:r>
              <a:rPr lang="pl-PL" sz="2400" dirty="0" smtClean="0">
                <a:solidFill>
                  <a:srgbClr val="FFFF00"/>
                </a:solidFill>
                <a:latin typeface="Castellar" pitchFamily="18" charset="0"/>
              </a:rPr>
              <a:t>Greetings.</a:t>
            </a:r>
            <a:endParaRPr lang="pl-PL" sz="2400" dirty="0" smtClean="0">
              <a:solidFill>
                <a:srgbClr val="FFFF00"/>
              </a:solidFill>
              <a:latin typeface="Castellar" pitchFamily="18" charset="0"/>
            </a:endParaRPr>
          </a:p>
          <a:p>
            <a:endParaRPr lang="pl-PL" dirty="0" smtClean="0">
              <a:solidFill>
                <a:srgbClr val="FFFF00"/>
              </a:solidFill>
              <a:latin typeface="Castellar" pitchFamily="18" charset="0"/>
            </a:endParaRPr>
          </a:p>
          <a:p>
            <a:endParaRPr lang="pl-PL" dirty="0">
              <a:solidFill>
                <a:srgbClr val="FFFF00"/>
              </a:solidFill>
              <a:latin typeface="Castellar" pitchFamily="18" charset="0"/>
            </a:endParaRPr>
          </a:p>
        </p:txBody>
      </p:sp>
      <p:pic>
        <p:nvPicPr>
          <p:cNvPr id="4" name="Obraz 3" descr="1069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143380"/>
            <a:ext cx="4643470" cy="2603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 descr="life wishes christm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04" y="4214818"/>
            <a:ext cx="4142312" cy="2500330"/>
          </a:xfrm>
          <a:prstGeom prst="rect">
            <a:avLst/>
          </a:prstGeom>
        </p:spPr>
      </p:pic>
      <p:pic>
        <p:nvPicPr>
          <p:cNvPr id="6" name="Obraz 5" descr="Christmas-Wishes-For-Car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285860"/>
            <a:ext cx="478634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Christmas-wis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071678"/>
            <a:ext cx="4000496" cy="209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9600" smtClean="0">
                <a:solidFill>
                  <a:srgbClr val="FFC000"/>
                </a:solidFill>
                <a:latin typeface="Brush Script MT" pitchFamily="66" charset="0"/>
              </a:rPr>
              <a:t>Merry Christmas</a:t>
            </a:r>
            <a:br>
              <a:rPr lang="pl-PL" sz="9600" smtClean="0">
                <a:solidFill>
                  <a:srgbClr val="FFC000"/>
                </a:solidFill>
                <a:latin typeface="Brush Script MT" pitchFamily="66" charset="0"/>
              </a:rPr>
            </a:br>
            <a:r>
              <a:rPr lang="pl-PL" sz="9600" smtClean="0">
                <a:solidFill>
                  <a:srgbClr val="FFC000"/>
                </a:solidFill>
                <a:latin typeface="Brush Script MT" pitchFamily="66" charset="0"/>
              </a:rPr>
              <a:t>everyone!</a:t>
            </a:r>
            <a:endParaRPr lang="pl-PL" sz="9600" dirty="0">
              <a:solidFill>
                <a:srgbClr val="FFC000"/>
              </a:solidFill>
              <a:latin typeface="Brush Scrip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75</Words>
  <Application>Microsoft Office PowerPoint</Application>
  <PresentationFormat>Pokaz na ekranie (4:3)</PresentationFormat>
  <Paragraphs>38</Paragraphs>
  <Slides>8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Christmas</vt:lpstr>
      <vt:lpstr>Christmas tree</vt:lpstr>
      <vt:lpstr>Flowers</vt:lpstr>
      <vt:lpstr>Presents</vt:lpstr>
      <vt:lpstr>Food</vt:lpstr>
      <vt:lpstr>Christmas carols</vt:lpstr>
      <vt:lpstr>Christmas cards</vt:lpstr>
      <vt:lpstr>Merry Christmas everyone!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Administrator</dc:creator>
  <cp:lastModifiedBy>Administrator</cp:lastModifiedBy>
  <cp:revision>25</cp:revision>
  <dcterms:created xsi:type="dcterms:W3CDTF">2012-12-15T15:39:32Z</dcterms:created>
  <dcterms:modified xsi:type="dcterms:W3CDTF">2012-12-17T16:14:55Z</dcterms:modified>
</cp:coreProperties>
</file>